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0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6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7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8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9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0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31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32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33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7"/>
  </p:notesMasterIdLst>
  <p:sldIdLst>
    <p:sldId id="725" r:id="rId2"/>
    <p:sldId id="733" r:id="rId3"/>
    <p:sldId id="829" r:id="rId4"/>
    <p:sldId id="797" r:id="rId5"/>
    <p:sldId id="824" r:id="rId6"/>
    <p:sldId id="832" r:id="rId7"/>
    <p:sldId id="825" r:id="rId8"/>
    <p:sldId id="830" r:id="rId9"/>
    <p:sldId id="867" r:id="rId10"/>
    <p:sldId id="865" r:id="rId11"/>
    <p:sldId id="868" r:id="rId12"/>
    <p:sldId id="853" r:id="rId13"/>
    <p:sldId id="827" r:id="rId14"/>
    <p:sldId id="869" r:id="rId15"/>
    <p:sldId id="820" r:id="rId16"/>
    <p:sldId id="854" r:id="rId17"/>
    <p:sldId id="855" r:id="rId18"/>
    <p:sldId id="856" r:id="rId19"/>
    <p:sldId id="870" r:id="rId20"/>
    <p:sldId id="826" r:id="rId21"/>
    <p:sldId id="821" r:id="rId22"/>
    <p:sldId id="858" r:id="rId23"/>
    <p:sldId id="886" r:id="rId24"/>
    <p:sldId id="871" r:id="rId25"/>
    <p:sldId id="872" r:id="rId26"/>
    <p:sldId id="873" r:id="rId27"/>
    <p:sldId id="874" r:id="rId28"/>
    <p:sldId id="823" r:id="rId29"/>
    <p:sldId id="763" r:id="rId30"/>
    <p:sldId id="768" r:id="rId31"/>
    <p:sldId id="831" r:id="rId32"/>
    <p:sldId id="828" r:id="rId33"/>
    <p:sldId id="875" r:id="rId34"/>
    <p:sldId id="876" r:id="rId35"/>
    <p:sldId id="877" r:id="rId36"/>
    <p:sldId id="878" r:id="rId37"/>
    <p:sldId id="822" r:id="rId38"/>
    <p:sldId id="860" r:id="rId39"/>
    <p:sldId id="882" r:id="rId40"/>
    <p:sldId id="881" r:id="rId41"/>
    <p:sldId id="883" r:id="rId42"/>
    <p:sldId id="884" r:id="rId43"/>
    <p:sldId id="862" r:id="rId44"/>
    <p:sldId id="885" r:id="rId45"/>
    <p:sldId id="819" r:id="rId46"/>
  </p:sldIdLst>
  <p:sldSz cx="12192000" cy="6858000"/>
  <p:notesSz cx="6858000" cy="9144000"/>
  <p:embeddedFontLs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Segoe UI Black" panose="020B0A02040204020203" pitchFamily="34" charset="0"/>
      <p:bold r:id="rId52"/>
      <p:boldItalic r:id="rId53"/>
    </p:embeddedFont>
    <p:embeddedFont>
      <p:font typeface="Segoe UI Light" panose="020B0502040204020203" pitchFamily="34" charset="0"/>
      <p:regular r:id="rId54"/>
      <p:italic r:id="rId55"/>
    </p:embeddedFont>
    <p:embeddedFont>
      <p:font typeface="Segoe UI Semibold" panose="020B0702040204020203" pitchFamily="34" charset="0"/>
      <p:regular r:id="rId56"/>
      <p:bold r:id="rId57"/>
      <p:italic r:id="rId58"/>
      <p:boldItalic r:id="rId59"/>
    </p:embeddedFont>
    <p:embeddedFont>
      <p:font typeface="Tahoma" panose="020B0604030504040204" pitchFamily="34" charset="0"/>
      <p:regular r:id="rId60"/>
      <p:bold r:id="rId61"/>
    </p:embeddedFont>
    <p:embeddedFont>
      <p:font typeface="Trebuchet MS" panose="020B0603020202020204" pitchFamily="34" charset="0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iZQ7DsZEiB7OSm9t+EphBs55sD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C0E0D7"/>
    <a:srgbClr val="C0DAE2"/>
    <a:srgbClr val="C9DBC1"/>
    <a:srgbClr val="FFFFFF"/>
    <a:srgbClr val="C1DDC7"/>
    <a:srgbClr val="C0DFE1"/>
    <a:srgbClr val="C0DECC"/>
    <a:srgbClr val="C0C9E4"/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82918" autoAdjust="0"/>
  </p:normalViewPr>
  <p:slideViewPr>
    <p:cSldViewPr snapToGrid="0">
      <p:cViewPr varScale="1">
        <p:scale>
          <a:sx n="93" d="100"/>
          <a:sy n="93" d="100"/>
        </p:scale>
        <p:origin x="14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7" Type="http://schemas.openxmlformats.org/officeDocument/2006/relationships/slide" Target="slides/slide6.xml"/><Relationship Id="rId71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3.fntdata"/><Relationship Id="rId55" Type="http://schemas.openxmlformats.org/officeDocument/2006/relationships/font" Target="fonts/font8.fntdata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800FF-33E5-4A84-AE81-1D2505BCAE42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8ECF269-0FD2-4756-B871-11F31520322B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Голос</a:t>
          </a:r>
        </a:p>
      </dgm:t>
    </dgm:pt>
    <dgm:pt modelId="{72154ABD-B462-479B-BF10-FC4422D809CF}" type="parTrans" cxnId="{FC8CE29D-798F-48A7-9EC3-4801140159CD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C627FE4-7CD0-4919-84DB-C06B7A6660A5}" type="sibTrans" cxnId="{FC8CE29D-798F-48A7-9EC3-4801140159CD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13DF348-2F2E-4BFB-B141-9A53076A0B49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Тембр</a:t>
          </a:r>
        </a:p>
      </dgm:t>
    </dgm:pt>
    <dgm:pt modelId="{7DDD1AAD-6976-4F5D-9359-A2DFF33BA7BE}" type="parTrans" cxnId="{B3DCC275-60A5-4F64-8717-82BF5AC51353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229C9F-9695-4D0E-980C-DA94B944810E}" type="sibTrans" cxnId="{B3DCC275-60A5-4F64-8717-82BF5AC51353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2057BA4-DBFE-42E1-8A83-BA7CB010A73F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Громкость</a:t>
          </a:r>
        </a:p>
      </dgm:t>
    </dgm:pt>
    <dgm:pt modelId="{D2E98DE6-9007-4D8F-A6C7-E825CA207203}" type="parTrans" cxnId="{5795E718-3692-4ACA-97AA-E99CBBA3AF8A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B3D015-3DB0-4241-8604-E3D23972DCB9}" type="sibTrans" cxnId="{5795E718-3692-4ACA-97AA-E99CBBA3AF8A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3A6286C-43E0-4DFA-B120-85414DB2F3FC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</a:t>
          </a:r>
        </a:p>
      </dgm:t>
    </dgm:pt>
    <dgm:pt modelId="{2EA038DC-7A14-40FA-9A18-13EDC4B1684C}" type="parTrans" cxnId="{B74BC9FC-9581-48CA-9C38-4F0276FE43AF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B24A72A-5E51-481D-8BED-726EBFF70D97}" type="sibTrans" cxnId="{B74BC9FC-9581-48CA-9C38-4F0276FE43AF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7468591-636B-4D2F-84C6-54FCC5373C58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Темп</a:t>
          </a:r>
        </a:p>
      </dgm:t>
    </dgm:pt>
    <dgm:pt modelId="{A40C9C0C-A651-48D2-A8ED-2E6169E85CC0}" type="parTrans" cxnId="{F36FDC55-5852-4939-AE26-391AB6E5AAC8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51D385A-2643-4E44-B37C-D7C8C4261891}" type="sibTrans" cxnId="{F36FDC55-5852-4939-AE26-391AB6E5AAC8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82E63EF-DC59-480B-ADE7-861E217FBC8F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Паузы</a:t>
          </a:r>
        </a:p>
      </dgm:t>
    </dgm:pt>
    <dgm:pt modelId="{32843241-1528-4817-90E1-5AFF7048AEF3}" type="parTrans" cxnId="{E3506E2A-EFFF-40CA-8228-75CEAADB9D03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99DCD0E-6D5E-4819-82FD-F85409A0C232}" type="sibTrans" cxnId="{E3506E2A-EFFF-40CA-8228-75CEAADB9D03}">
      <dgm:prSet/>
      <dgm:spPr/>
      <dgm:t>
        <a:bodyPr/>
        <a:lstStyle/>
        <a:p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E0EB57D-418A-4FD6-9136-FE23C558EBF3}" type="pres">
      <dgm:prSet presAssocID="{873800FF-33E5-4A84-AE81-1D2505BCAE4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4F4F673-F451-4FAC-A61F-94823A60CEC6}" type="pres">
      <dgm:prSet presAssocID="{68ECF269-0FD2-4756-B871-11F31520322B}" presName="centerShape" presStyleLbl="node0" presStyleIdx="0" presStyleCnt="1"/>
      <dgm:spPr/>
    </dgm:pt>
    <dgm:pt modelId="{07251053-DCED-452E-920D-CE8C7FBE4EDC}" type="pres">
      <dgm:prSet presAssocID="{7DDD1AAD-6976-4F5D-9359-A2DFF33BA7BE}" presName="Name9" presStyleLbl="parChTrans1D2" presStyleIdx="0" presStyleCnt="5"/>
      <dgm:spPr/>
    </dgm:pt>
    <dgm:pt modelId="{6A551765-F143-4CA7-AAE0-1687060C719E}" type="pres">
      <dgm:prSet presAssocID="{7DDD1AAD-6976-4F5D-9359-A2DFF33BA7BE}" presName="connTx" presStyleLbl="parChTrans1D2" presStyleIdx="0" presStyleCnt="5"/>
      <dgm:spPr/>
    </dgm:pt>
    <dgm:pt modelId="{88CF6778-BA38-4AD7-AB98-B42EFC18BDDF}" type="pres">
      <dgm:prSet presAssocID="{F13DF348-2F2E-4BFB-B141-9A53076A0B49}" presName="node" presStyleLbl="node1" presStyleIdx="0" presStyleCnt="5">
        <dgm:presLayoutVars>
          <dgm:bulletEnabled val="1"/>
        </dgm:presLayoutVars>
      </dgm:prSet>
      <dgm:spPr/>
    </dgm:pt>
    <dgm:pt modelId="{FF436DFA-609B-4E13-B60C-1D731A2C9A0F}" type="pres">
      <dgm:prSet presAssocID="{D2E98DE6-9007-4D8F-A6C7-E825CA207203}" presName="Name9" presStyleLbl="parChTrans1D2" presStyleIdx="1" presStyleCnt="5"/>
      <dgm:spPr/>
    </dgm:pt>
    <dgm:pt modelId="{BD21D073-E5C8-41A7-9FBA-4B23E7EFE0C5}" type="pres">
      <dgm:prSet presAssocID="{D2E98DE6-9007-4D8F-A6C7-E825CA207203}" presName="connTx" presStyleLbl="parChTrans1D2" presStyleIdx="1" presStyleCnt="5"/>
      <dgm:spPr/>
    </dgm:pt>
    <dgm:pt modelId="{90DE6C9C-E08F-457A-958C-097E5E140D9E}" type="pres">
      <dgm:prSet presAssocID="{02057BA4-DBFE-42E1-8A83-BA7CB010A73F}" presName="node" presStyleLbl="node1" presStyleIdx="1" presStyleCnt="5">
        <dgm:presLayoutVars>
          <dgm:bulletEnabled val="1"/>
        </dgm:presLayoutVars>
      </dgm:prSet>
      <dgm:spPr/>
    </dgm:pt>
    <dgm:pt modelId="{B321198B-7AD5-4332-BDC0-7F57A661C800}" type="pres">
      <dgm:prSet presAssocID="{2EA038DC-7A14-40FA-9A18-13EDC4B1684C}" presName="Name9" presStyleLbl="parChTrans1D2" presStyleIdx="2" presStyleCnt="5"/>
      <dgm:spPr/>
    </dgm:pt>
    <dgm:pt modelId="{EE63A7FB-5572-4DE9-8AB5-6B79AE002732}" type="pres">
      <dgm:prSet presAssocID="{2EA038DC-7A14-40FA-9A18-13EDC4B1684C}" presName="connTx" presStyleLbl="parChTrans1D2" presStyleIdx="2" presStyleCnt="5"/>
      <dgm:spPr/>
    </dgm:pt>
    <dgm:pt modelId="{EEA3EAB7-E9B9-4FEA-B1E2-DF0C07F94D2B}" type="pres">
      <dgm:prSet presAssocID="{E3A6286C-43E0-4DFA-B120-85414DB2F3FC}" presName="node" presStyleLbl="node1" presStyleIdx="2" presStyleCnt="5">
        <dgm:presLayoutVars>
          <dgm:bulletEnabled val="1"/>
        </dgm:presLayoutVars>
      </dgm:prSet>
      <dgm:spPr/>
    </dgm:pt>
    <dgm:pt modelId="{CF2CC44F-73C6-4200-A32A-DC34BAA9E02F}" type="pres">
      <dgm:prSet presAssocID="{A40C9C0C-A651-48D2-A8ED-2E6169E85CC0}" presName="Name9" presStyleLbl="parChTrans1D2" presStyleIdx="3" presStyleCnt="5"/>
      <dgm:spPr/>
    </dgm:pt>
    <dgm:pt modelId="{6269A32D-45F5-4B65-932E-6161A5CF3BF8}" type="pres">
      <dgm:prSet presAssocID="{A40C9C0C-A651-48D2-A8ED-2E6169E85CC0}" presName="connTx" presStyleLbl="parChTrans1D2" presStyleIdx="3" presStyleCnt="5"/>
      <dgm:spPr/>
    </dgm:pt>
    <dgm:pt modelId="{C6D1F491-A28E-4307-BFC8-C28AC6DB2B37}" type="pres">
      <dgm:prSet presAssocID="{17468591-636B-4D2F-84C6-54FCC5373C58}" presName="node" presStyleLbl="node1" presStyleIdx="3" presStyleCnt="5">
        <dgm:presLayoutVars>
          <dgm:bulletEnabled val="1"/>
        </dgm:presLayoutVars>
      </dgm:prSet>
      <dgm:spPr/>
    </dgm:pt>
    <dgm:pt modelId="{44854AD0-5103-473E-83B6-CCAA92A35550}" type="pres">
      <dgm:prSet presAssocID="{32843241-1528-4817-90E1-5AFF7048AEF3}" presName="Name9" presStyleLbl="parChTrans1D2" presStyleIdx="4" presStyleCnt="5"/>
      <dgm:spPr/>
    </dgm:pt>
    <dgm:pt modelId="{6982E0F6-6364-49F2-B4B4-B5237B79672E}" type="pres">
      <dgm:prSet presAssocID="{32843241-1528-4817-90E1-5AFF7048AEF3}" presName="connTx" presStyleLbl="parChTrans1D2" presStyleIdx="4" presStyleCnt="5"/>
      <dgm:spPr/>
    </dgm:pt>
    <dgm:pt modelId="{E3CE6B6F-7693-464B-965E-BE5787616CE5}" type="pres">
      <dgm:prSet presAssocID="{B82E63EF-DC59-480B-ADE7-861E217FBC8F}" presName="node" presStyleLbl="node1" presStyleIdx="4" presStyleCnt="5">
        <dgm:presLayoutVars>
          <dgm:bulletEnabled val="1"/>
        </dgm:presLayoutVars>
      </dgm:prSet>
      <dgm:spPr/>
    </dgm:pt>
  </dgm:ptLst>
  <dgm:cxnLst>
    <dgm:cxn modelId="{6C7AA500-1739-4E99-974A-9C27944A3B4D}" type="presOf" srcId="{B82E63EF-DC59-480B-ADE7-861E217FBC8F}" destId="{E3CE6B6F-7693-464B-965E-BE5787616CE5}" srcOrd="0" destOrd="0" presId="urn:microsoft.com/office/officeart/2005/8/layout/radial1"/>
    <dgm:cxn modelId="{5D3E3415-7C2F-46F4-A034-A744AE4E5BC6}" type="presOf" srcId="{7DDD1AAD-6976-4F5D-9359-A2DFF33BA7BE}" destId="{6A551765-F143-4CA7-AAE0-1687060C719E}" srcOrd="1" destOrd="0" presId="urn:microsoft.com/office/officeart/2005/8/layout/radial1"/>
    <dgm:cxn modelId="{5795E718-3692-4ACA-97AA-E99CBBA3AF8A}" srcId="{68ECF269-0FD2-4756-B871-11F31520322B}" destId="{02057BA4-DBFE-42E1-8A83-BA7CB010A73F}" srcOrd="1" destOrd="0" parTransId="{D2E98DE6-9007-4D8F-A6C7-E825CA207203}" sibTransId="{EEB3D015-3DB0-4241-8604-E3D23972DCB9}"/>
    <dgm:cxn modelId="{0F902428-E588-430A-9E60-A7A13B0AA31B}" type="presOf" srcId="{D2E98DE6-9007-4D8F-A6C7-E825CA207203}" destId="{BD21D073-E5C8-41A7-9FBA-4B23E7EFE0C5}" srcOrd="1" destOrd="0" presId="urn:microsoft.com/office/officeart/2005/8/layout/radial1"/>
    <dgm:cxn modelId="{E3506E2A-EFFF-40CA-8228-75CEAADB9D03}" srcId="{68ECF269-0FD2-4756-B871-11F31520322B}" destId="{B82E63EF-DC59-480B-ADE7-861E217FBC8F}" srcOrd="4" destOrd="0" parTransId="{32843241-1528-4817-90E1-5AFF7048AEF3}" sibTransId="{799DCD0E-6D5E-4819-82FD-F85409A0C232}"/>
    <dgm:cxn modelId="{396EBF44-A517-4DB1-B8F9-618E65BF5D7C}" type="presOf" srcId="{A40C9C0C-A651-48D2-A8ED-2E6169E85CC0}" destId="{6269A32D-45F5-4B65-932E-6161A5CF3BF8}" srcOrd="1" destOrd="0" presId="urn:microsoft.com/office/officeart/2005/8/layout/radial1"/>
    <dgm:cxn modelId="{59757848-CBE5-4D1A-BF9C-226D0157A753}" type="presOf" srcId="{2EA038DC-7A14-40FA-9A18-13EDC4B1684C}" destId="{EE63A7FB-5572-4DE9-8AB5-6B79AE002732}" srcOrd="1" destOrd="0" presId="urn:microsoft.com/office/officeart/2005/8/layout/radial1"/>
    <dgm:cxn modelId="{B3DCC275-60A5-4F64-8717-82BF5AC51353}" srcId="{68ECF269-0FD2-4756-B871-11F31520322B}" destId="{F13DF348-2F2E-4BFB-B141-9A53076A0B49}" srcOrd="0" destOrd="0" parTransId="{7DDD1AAD-6976-4F5D-9359-A2DFF33BA7BE}" sibTransId="{AB229C9F-9695-4D0E-980C-DA94B944810E}"/>
    <dgm:cxn modelId="{F36FDC55-5852-4939-AE26-391AB6E5AAC8}" srcId="{68ECF269-0FD2-4756-B871-11F31520322B}" destId="{17468591-636B-4D2F-84C6-54FCC5373C58}" srcOrd="3" destOrd="0" parTransId="{A40C9C0C-A651-48D2-A8ED-2E6169E85CC0}" sibTransId="{F51D385A-2643-4E44-B37C-D7C8C4261891}"/>
    <dgm:cxn modelId="{79BBB658-95AB-4E27-B810-4E74AE753A03}" type="presOf" srcId="{68ECF269-0FD2-4756-B871-11F31520322B}" destId="{E4F4F673-F451-4FAC-A61F-94823A60CEC6}" srcOrd="0" destOrd="0" presId="urn:microsoft.com/office/officeart/2005/8/layout/radial1"/>
    <dgm:cxn modelId="{237C165A-9383-4BD9-9B38-E3BAEEC29B38}" type="presOf" srcId="{32843241-1528-4817-90E1-5AFF7048AEF3}" destId="{6982E0F6-6364-49F2-B4B4-B5237B79672E}" srcOrd="1" destOrd="0" presId="urn:microsoft.com/office/officeart/2005/8/layout/radial1"/>
    <dgm:cxn modelId="{5FE8D488-B178-4DF5-ADA5-27CFC2E778E1}" type="presOf" srcId="{873800FF-33E5-4A84-AE81-1D2505BCAE42}" destId="{6E0EB57D-418A-4FD6-9136-FE23C558EBF3}" srcOrd="0" destOrd="0" presId="urn:microsoft.com/office/officeart/2005/8/layout/radial1"/>
    <dgm:cxn modelId="{0C9A7E8D-18A6-42A6-A73B-9AFCDFB09D5B}" type="presOf" srcId="{32843241-1528-4817-90E1-5AFF7048AEF3}" destId="{44854AD0-5103-473E-83B6-CCAA92A35550}" srcOrd="0" destOrd="0" presId="urn:microsoft.com/office/officeart/2005/8/layout/radial1"/>
    <dgm:cxn modelId="{9769EA91-81A0-4E1A-A7B3-DDCF3F985450}" type="presOf" srcId="{7DDD1AAD-6976-4F5D-9359-A2DFF33BA7BE}" destId="{07251053-DCED-452E-920D-CE8C7FBE4EDC}" srcOrd="0" destOrd="0" presId="urn:microsoft.com/office/officeart/2005/8/layout/radial1"/>
    <dgm:cxn modelId="{66250898-306A-49B5-88B0-4F63373FD304}" type="presOf" srcId="{E3A6286C-43E0-4DFA-B120-85414DB2F3FC}" destId="{EEA3EAB7-E9B9-4FEA-B1E2-DF0C07F94D2B}" srcOrd="0" destOrd="0" presId="urn:microsoft.com/office/officeart/2005/8/layout/radial1"/>
    <dgm:cxn modelId="{FC8CE29D-798F-48A7-9EC3-4801140159CD}" srcId="{873800FF-33E5-4A84-AE81-1D2505BCAE42}" destId="{68ECF269-0FD2-4756-B871-11F31520322B}" srcOrd="0" destOrd="0" parTransId="{72154ABD-B462-479B-BF10-FC4422D809CF}" sibTransId="{1C627FE4-7CD0-4919-84DB-C06B7A6660A5}"/>
    <dgm:cxn modelId="{B213DA9E-88DF-425D-B244-205AEDD363C6}" type="presOf" srcId="{A40C9C0C-A651-48D2-A8ED-2E6169E85CC0}" destId="{CF2CC44F-73C6-4200-A32A-DC34BAA9E02F}" srcOrd="0" destOrd="0" presId="urn:microsoft.com/office/officeart/2005/8/layout/radial1"/>
    <dgm:cxn modelId="{103786A5-239E-4670-8184-CF35A7EFB09E}" type="presOf" srcId="{2EA038DC-7A14-40FA-9A18-13EDC4B1684C}" destId="{B321198B-7AD5-4332-BDC0-7F57A661C800}" srcOrd="0" destOrd="0" presId="urn:microsoft.com/office/officeart/2005/8/layout/radial1"/>
    <dgm:cxn modelId="{B0FCACB1-4DD6-416B-8850-14129EA9546E}" type="presOf" srcId="{D2E98DE6-9007-4D8F-A6C7-E825CA207203}" destId="{FF436DFA-609B-4E13-B60C-1D731A2C9A0F}" srcOrd="0" destOrd="0" presId="urn:microsoft.com/office/officeart/2005/8/layout/radial1"/>
    <dgm:cxn modelId="{B39933C9-F531-41CF-A1B7-883DD4C62070}" type="presOf" srcId="{17468591-636B-4D2F-84C6-54FCC5373C58}" destId="{C6D1F491-A28E-4307-BFC8-C28AC6DB2B37}" srcOrd="0" destOrd="0" presId="urn:microsoft.com/office/officeart/2005/8/layout/radial1"/>
    <dgm:cxn modelId="{3C9D7DF4-724C-48EB-B15F-CBEC9FBC2155}" type="presOf" srcId="{F13DF348-2F2E-4BFB-B141-9A53076A0B49}" destId="{88CF6778-BA38-4AD7-AB98-B42EFC18BDDF}" srcOrd="0" destOrd="0" presId="urn:microsoft.com/office/officeart/2005/8/layout/radial1"/>
    <dgm:cxn modelId="{FB06E3F7-D8C7-4F17-8D3C-D2B3135FE215}" type="presOf" srcId="{02057BA4-DBFE-42E1-8A83-BA7CB010A73F}" destId="{90DE6C9C-E08F-457A-958C-097E5E140D9E}" srcOrd="0" destOrd="0" presId="urn:microsoft.com/office/officeart/2005/8/layout/radial1"/>
    <dgm:cxn modelId="{B74BC9FC-9581-48CA-9C38-4F0276FE43AF}" srcId="{68ECF269-0FD2-4756-B871-11F31520322B}" destId="{E3A6286C-43E0-4DFA-B120-85414DB2F3FC}" srcOrd="2" destOrd="0" parTransId="{2EA038DC-7A14-40FA-9A18-13EDC4B1684C}" sibTransId="{4B24A72A-5E51-481D-8BED-726EBFF70D97}"/>
    <dgm:cxn modelId="{B49090FC-6842-44BD-A7FA-0BCF819A0C5A}" type="presParOf" srcId="{6E0EB57D-418A-4FD6-9136-FE23C558EBF3}" destId="{E4F4F673-F451-4FAC-A61F-94823A60CEC6}" srcOrd="0" destOrd="0" presId="urn:microsoft.com/office/officeart/2005/8/layout/radial1"/>
    <dgm:cxn modelId="{0F136294-8719-4E9A-8CF0-DC24B0B27FD2}" type="presParOf" srcId="{6E0EB57D-418A-4FD6-9136-FE23C558EBF3}" destId="{07251053-DCED-452E-920D-CE8C7FBE4EDC}" srcOrd="1" destOrd="0" presId="urn:microsoft.com/office/officeart/2005/8/layout/radial1"/>
    <dgm:cxn modelId="{28281E20-393A-4BA8-9E75-F91397E0B365}" type="presParOf" srcId="{07251053-DCED-452E-920D-CE8C7FBE4EDC}" destId="{6A551765-F143-4CA7-AAE0-1687060C719E}" srcOrd="0" destOrd="0" presId="urn:microsoft.com/office/officeart/2005/8/layout/radial1"/>
    <dgm:cxn modelId="{18E435F1-FC1A-48C2-BFDF-9E319F6EC597}" type="presParOf" srcId="{6E0EB57D-418A-4FD6-9136-FE23C558EBF3}" destId="{88CF6778-BA38-4AD7-AB98-B42EFC18BDDF}" srcOrd="2" destOrd="0" presId="urn:microsoft.com/office/officeart/2005/8/layout/radial1"/>
    <dgm:cxn modelId="{B8D49C36-DD14-40CC-9838-3A24926E4AE9}" type="presParOf" srcId="{6E0EB57D-418A-4FD6-9136-FE23C558EBF3}" destId="{FF436DFA-609B-4E13-B60C-1D731A2C9A0F}" srcOrd="3" destOrd="0" presId="urn:microsoft.com/office/officeart/2005/8/layout/radial1"/>
    <dgm:cxn modelId="{5E5D0C13-0BFB-4F91-B68F-842EA42A55A1}" type="presParOf" srcId="{FF436DFA-609B-4E13-B60C-1D731A2C9A0F}" destId="{BD21D073-E5C8-41A7-9FBA-4B23E7EFE0C5}" srcOrd="0" destOrd="0" presId="urn:microsoft.com/office/officeart/2005/8/layout/radial1"/>
    <dgm:cxn modelId="{7D8CA59E-D04F-4950-AC0A-600C5B95CCC1}" type="presParOf" srcId="{6E0EB57D-418A-4FD6-9136-FE23C558EBF3}" destId="{90DE6C9C-E08F-457A-958C-097E5E140D9E}" srcOrd="4" destOrd="0" presId="urn:microsoft.com/office/officeart/2005/8/layout/radial1"/>
    <dgm:cxn modelId="{82C58777-FB51-4ED9-8028-90776178C03B}" type="presParOf" srcId="{6E0EB57D-418A-4FD6-9136-FE23C558EBF3}" destId="{B321198B-7AD5-4332-BDC0-7F57A661C800}" srcOrd="5" destOrd="0" presId="urn:microsoft.com/office/officeart/2005/8/layout/radial1"/>
    <dgm:cxn modelId="{2B7CFAE5-EED9-4593-94A6-036CA88BBEA2}" type="presParOf" srcId="{B321198B-7AD5-4332-BDC0-7F57A661C800}" destId="{EE63A7FB-5572-4DE9-8AB5-6B79AE002732}" srcOrd="0" destOrd="0" presId="urn:microsoft.com/office/officeart/2005/8/layout/radial1"/>
    <dgm:cxn modelId="{5FE2D47C-1E83-4E5A-9C0C-9635B2C4D03D}" type="presParOf" srcId="{6E0EB57D-418A-4FD6-9136-FE23C558EBF3}" destId="{EEA3EAB7-E9B9-4FEA-B1E2-DF0C07F94D2B}" srcOrd="6" destOrd="0" presId="urn:microsoft.com/office/officeart/2005/8/layout/radial1"/>
    <dgm:cxn modelId="{2624975A-72A6-4FA2-9714-60B3E9F0D7F8}" type="presParOf" srcId="{6E0EB57D-418A-4FD6-9136-FE23C558EBF3}" destId="{CF2CC44F-73C6-4200-A32A-DC34BAA9E02F}" srcOrd="7" destOrd="0" presId="urn:microsoft.com/office/officeart/2005/8/layout/radial1"/>
    <dgm:cxn modelId="{40EB11F2-D5DD-46EF-AE3F-B30011C57F28}" type="presParOf" srcId="{CF2CC44F-73C6-4200-A32A-DC34BAA9E02F}" destId="{6269A32D-45F5-4B65-932E-6161A5CF3BF8}" srcOrd="0" destOrd="0" presId="urn:microsoft.com/office/officeart/2005/8/layout/radial1"/>
    <dgm:cxn modelId="{D5A70FCD-47D6-468E-BF57-8EB4511907FA}" type="presParOf" srcId="{6E0EB57D-418A-4FD6-9136-FE23C558EBF3}" destId="{C6D1F491-A28E-4307-BFC8-C28AC6DB2B37}" srcOrd="8" destOrd="0" presId="urn:microsoft.com/office/officeart/2005/8/layout/radial1"/>
    <dgm:cxn modelId="{47D6F460-C8D9-407D-A087-1185B1EAA0DE}" type="presParOf" srcId="{6E0EB57D-418A-4FD6-9136-FE23C558EBF3}" destId="{44854AD0-5103-473E-83B6-CCAA92A35550}" srcOrd="9" destOrd="0" presId="urn:microsoft.com/office/officeart/2005/8/layout/radial1"/>
    <dgm:cxn modelId="{8B20A0D3-44A7-422C-809F-53025B1CD03C}" type="presParOf" srcId="{44854AD0-5103-473E-83B6-CCAA92A35550}" destId="{6982E0F6-6364-49F2-B4B4-B5237B79672E}" srcOrd="0" destOrd="0" presId="urn:microsoft.com/office/officeart/2005/8/layout/radial1"/>
    <dgm:cxn modelId="{8DDEA8A3-723D-43D1-A835-5CC4DEF04D93}" type="presParOf" srcId="{6E0EB57D-418A-4FD6-9136-FE23C558EBF3}" destId="{E3CE6B6F-7693-464B-965E-BE5787616CE5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3BBA20F-13F3-4A8E-ABB6-07ACEE4C5D0E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70F374D-7CB3-4DEC-93FF-78971E59769E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Сдержанный информатор</a:t>
          </a:r>
        </a:p>
      </dgm:t>
    </dgm:pt>
    <dgm:pt modelId="{95DF8D28-88D7-4C95-A588-8D01422642AA}" type="parTrans" cxnId="{060720E7-D60D-4EDE-A543-C02C47A48368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E79A7FB-278E-443A-B203-ADBD54300733}" type="sibTrans" cxnId="{060720E7-D60D-4EDE-A543-C02C47A48368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735167D-7E85-417C-B509-F393554D6CD5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 сухо, по существу, интонационно мало выражен, эмоции не афиширует; часто описывает ситуацию в третьем лице («у нас в семье…», «есть проблема»).</a:t>
          </a:r>
        </a:p>
      </dgm:t>
    </dgm:pt>
    <dgm:pt modelId="{2EBB5ADF-130A-4076-9D8F-1733A7B891E9}" type="parTrans" cxnId="{1EB1D11C-F359-4BA3-839C-5373F4792D64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202B20-A98E-462F-9FC8-8A8804CBB780}" type="sibTrans" cxnId="{1EB1D11C-F359-4BA3-839C-5373F4792D64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4C7D7FE-4F39-4FA6-A2F0-FB3CB76C6B55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Проверяющий</a:t>
          </a:r>
        </a:p>
      </dgm:t>
    </dgm:pt>
    <dgm:pt modelId="{85F4A020-80D1-4A2C-BAE1-26AAE12F730F}" type="parTrans" cxnId="{F4D28601-4AAE-4F9D-A1DB-950687854737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41CAFD3-4183-4625-8F12-81B0D54F6533}" type="sibTrans" cxnId="{F4D28601-4AAE-4F9D-A1DB-950687854737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D766CA0-9D3C-40AC-85FA-06B343E65243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Эмоциональный рассказчик</a:t>
          </a:r>
        </a:p>
      </dgm:t>
    </dgm:pt>
    <dgm:pt modelId="{4656D80D-B9A4-4B59-8667-3137C7C61FD8}" type="parTrans" cxnId="{112B79B7-3F8C-4472-89E6-88CAE631984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0FCFD7F-BA24-4650-8211-05B78B009FF3}" type="sibTrans" cxnId="{112B79B7-3F8C-4472-89E6-88CAE631984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AC6D3D2-3AE7-45CA-9697-B0726A2E7D63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Структурированность речи психолога, отсутствие избыточной эмоциональности в голосе, постепенное, а не форсированное приглашение к разговору о чувствах.</a:t>
          </a:r>
        </a:p>
      </dgm:t>
    </dgm:pt>
    <dgm:pt modelId="{EBE1AE58-98E4-4EEC-85E2-407D6DA4C51A}" type="parTrans" cxnId="{71D0BF83-8296-4BD3-8B6B-521B42989FD0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EF72E2E-B4D9-48E9-B77D-9F6B98527858}" type="sibTrans" cxnId="{71D0BF83-8296-4BD3-8B6B-521B42989FD0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3D4DB7B-B621-4B9C-A3A0-2599FE4EB5D2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Быстрый темп, много деталей, голос легко «взлетает», возможны слезы, вопросы психолога теряются за потоком речи.</a:t>
          </a:r>
        </a:p>
      </dgm:t>
    </dgm:pt>
    <dgm:pt modelId="{CE706E67-099F-4B37-A730-15964F45BB07}" type="parTrans" cxnId="{66C0C953-D7D9-4279-8A57-EFD649690A8F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892E0E-B423-478B-9491-D4D453D02729}" type="sibTrans" cxnId="{66C0C953-D7D9-4279-8A57-EFD649690A8F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C545F2C-317F-4EB5-87B1-F337DB49446A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Более устойчивый тон на переходах («сейчас вы рассказываете о…»), паузы перед уточняющими вопросами.</a:t>
          </a:r>
        </a:p>
      </dgm:t>
    </dgm:pt>
    <dgm:pt modelId="{80143A03-5BBC-4B79-A38A-5A452480A2AF}" type="parTrans" cxnId="{CC9A2CFF-E2A2-427D-9037-26956063D88A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2FB764-71C6-4228-BA03-F51A9F943353}" type="sibTrans" cxnId="{CC9A2CFF-E2A2-427D-9037-26956063D88A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05F9805-89F3-473D-89F5-1CBEAE503E15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В начале контакта здесь ключевую роль играет </a:t>
          </a:r>
          <a:r>
            <a:rPr lang="ru-RU" dirty="0" err="1">
              <a:latin typeface="Segoe UI Light" panose="020B0502040204020203" pitchFamily="34" charset="0"/>
              <a:cs typeface="Segoe UI Light" panose="020B0502040204020203" pitchFamily="34" charset="0"/>
            </a:rPr>
            <a:t>зеркалирование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 темпа с последующим мягким замедлением</a:t>
          </a:r>
        </a:p>
      </dgm:t>
    </dgm:pt>
    <dgm:pt modelId="{2DA65A57-F399-4CDB-B8A9-6CF6B366932A}" type="parTrans" cxnId="{6F78D53A-1217-4B8E-B535-17BBDBB852E5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DD79D36-F56E-4807-A89D-D752984776B7}" type="sibTrans" cxnId="{6F78D53A-1217-4B8E-B535-17BBDBB852E5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7F77D4-80F3-4BCB-9C78-4C9266E032BD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Подросток</a:t>
          </a:r>
        </a:p>
      </dgm:t>
    </dgm:pt>
    <dgm:pt modelId="{F6EFEB7D-9A39-4D2E-B38C-16CD20114631}" type="parTrans" cxnId="{DFD32EA4-D18B-4809-93C2-283B084BF0A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DDA4025-C4AC-41E2-841A-02110F367CD1}" type="sibTrans" cxnId="{DFD32EA4-D18B-4809-93C2-283B084BF0A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001674-6ED5-4DEF-8C11-40373ADB01E8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 осторожно, иногда иронично, может начинать с провокационных реплик, голос нередко звучит ровно, но в нём слышно напряжение.</a:t>
          </a:r>
        </a:p>
      </dgm:t>
    </dgm:pt>
    <dgm:pt modelId="{E2AB4312-CDDE-4D4E-9874-1299BE980006}" type="parTrans" cxnId="{715F9C5F-847F-4984-8D8D-CB080802287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979FF1E-CB50-44C1-B0BC-793D6B7C7601}" type="sibTrans" cxnId="{715F9C5F-847F-4984-8D8D-CB080802287C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1366F16-A01F-45C9-B2AA-3509AC3A2547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Спокойный, «не обижающийся» тембр в ответ на провокации, прозрачное обозначение рамок («здесь можно задавать любые вопросы»), последовательность интонационного поведения: отсутствие резких смен тональности.</a:t>
          </a:r>
        </a:p>
      </dgm:t>
    </dgm:pt>
    <dgm:pt modelId="{0C33935C-F30E-4821-8BCA-52041F81DB84}" type="parTrans" cxnId="{2735D86B-4BB6-4B1D-A92D-09E6A314CB90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52163D7-A9FC-4DEF-9914-6B66D9EC9B44}" type="sibTrans" cxnId="{2735D86B-4BB6-4B1D-A92D-09E6A314CB90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F53E0B4-E358-4B6E-9E61-7949BD1441FC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Чувствителен к неискренности, часто использует сленг, сарказм, резкие смены интонации.</a:t>
          </a:r>
        </a:p>
      </dgm:t>
    </dgm:pt>
    <dgm:pt modelId="{50F8C64D-1CA3-4E37-9E89-8CCCEB991A34}" type="parTrans" cxnId="{04829B70-EBA4-48D0-AFF0-054C86C286FA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123AD5D-8046-478B-BA8A-73D4EF20ECBE}" type="sibTrans" cxnId="{04829B70-EBA4-48D0-AFF0-054C86C286FA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288F161-C4B8-403F-9673-EFCA3134AB4A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Контакт облегчается, если голос психолога остаётся ровным и уважительным, без снисходительности, допускает умеренную адаптацию к лексике. </a:t>
          </a:r>
        </a:p>
      </dgm:t>
    </dgm:pt>
    <dgm:pt modelId="{A3D7C622-3D34-4B0E-8154-B3B7606A0AE4}" type="parTrans" cxnId="{3EFE1774-D8EB-4639-9D2C-8A0DE1D79F54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04DB824-F7E4-4E64-AB61-1A20E279D3DB}" type="sibTrans" cxnId="{3EFE1774-D8EB-4639-9D2C-8A0DE1D79F54}">
      <dgm:prSet/>
      <dgm:spPr/>
      <dgm:t>
        <a:bodyPr/>
        <a:lstStyle/>
        <a:p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B728150-4243-48D3-9223-5701671CE329}" type="pres">
      <dgm:prSet presAssocID="{F3BBA20F-13F3-4A8E-ABB6-07ACEE4C5D0E}" presName="theList" presStyleCnt="0">
        <dgm:presLayoutVars>
          <dgm:dir/>
          <dgm:animLvl val="lvl"/>
          <dgm:resizeHandles val="exact"/>
        </dgm:presLayoutVars>
      </dgm:prSet>
      <dgm:spPr/>
    </dgm:pt>
    <dgm:pt modelId="{E922947B-F5DB-462A-90C3-59E8E0B123CC}" type="pres">
      <dgm:prSet presAssocID="{170F374D-7CB3-4DEC-93FF-78971E59769E}" presName="compNode" presStyleCnt="0"/>
      <dgm:spPr/>
    </dgm:pt>
    <dgm:pt modelId="{2A7F1C5C-7D7D-42E2-9789-978DB6DC432D}" type="pres">
      <dgm:prSet presAssocID="{170F374D-7CB3-4DEC-93FF-78971E59769E}" presName="aNode" presStyleLbl="bgShp" presStyleIdx="0" presStyleCnt="4"/>
      <dgm:spPr/>
    </dgm:pt>
    <dgm:pt modelId="{AC51019D-CC33-40F3-9628-0941A30C160B}" type="pres">
      <dgm:prSet presAssocID="{170F374D-7CB3-4DEC-93FF-78971E59769E}" presName="textNode" presStyleLbl="bgShp" presStyleIdx="0" presStyleCnt="4"/>
      <dgm:spPr/>
    </dgm:pt>
    <dgm:pt modelId="{3C2604B7-75B0-4B6A-A162-781C448FDA07}" type="pres">
      <dgm:prSet presAssocID="{170F374D-7CB3-4DEC-93FF-78971E59769E}" presName="compChildNode" presStyleCnt="0"/>
      <dgm:spPr/>
    </dgm:pt>
    <dgm:pt modelId="{89D1EB42-5792-45BB-8BF0-9D1EC4947793}" type="pres">
      <dgm:prSet presAssocID="{170F374D-7CB3-4DEC-93FF-78971E59769E}" presName="theInnerList" presStyleCnt="0"/>
      <dgm:spPr/>
    </dgm:pt>
    <dgm:pt modelId="{9B8F8B0B-34FC-4E18-B371-0EEB44B5430A}" type="pres">
      <dgm:prSet presAssocID="{3735167D-7E85-417C-B509-F393554D6CD5}" presName="childNode" presStyleLbl="node1" presStyleIdx="0" presStyleCnt="9">
        <dgm:presLayoutVars>
          <dgm:bulletEnabled val="1"/>
        </dgm:presLayoutVars>
      </dgm:prSet>
      <dgm:spPr/>
    </dgm:pt>
    <dgm:pt modelId="{6E2EBCA2-BE1C-47CF-866E-3D4533E6CD33}" type="pres">
      <dgm:prSet presAssocID="{3735167D-7E85-417C-B509-F393554D6CD5}" presName="aSpace2" presStyleCnt="0"/>
      <dgm:spPr/>
    </dgm:pt>
    <dgm:pt modelId="{6659173E-7BA9-446C-B354-12ACD438E4A2}" type="pres">
      <dgm:prSet presAssocID="{FAC6D3D2-3AE7-45CA-9697-B0726A2E7D63}" presName="childNode" presStyleLbl="node1" presStyleIdx="1" presStyleCnt="9">
        <dgm:presLayoutVars>
          <dgm:bulletEnabled val="1"/>
        </dgm:presLayoutVars>
      </dgm:prSet>
      <dgm:spPr/>
    </dgm:pt>
    <dgm:pt modelId="{DBF2F598-8DA4-4D01-90B8-67FB5773E65D}" type="pres">
      <dgm:prSet presAssocID="{170F374D-7CB3-4DEC-93FF-78971E59769E}" presName="aSpace" presStyleCnt="0"/>
      <dgm:spPr/>
    </dgm:pt>
    <dgm:pt modelId="{EE83C9E1-92E7-4A4F-92A9-1BDC81DD3369}" type="pres">
      <dgm:prSet presAssocID="{AD766CA0-9D3C-40AC-85FA-06B343E65243}" presName="compNode" presStyleCnt="0"/>
      <dgm:spPr/>
    </dgm:pt>
    <dgm:pt modelId="{F66D1F45-F3BB-4382-9187-FB0D591140D4}" type="pres">
      <dgm:prSet presAssocID="{AD766CA0-9D3C-40AC-85FA-06B343E65243}" presName="aNode" presStyleLbl="bgShp" presStyleIdx="1" presStyleCnt="4"/>
      <dgm:spPr/>
    </dgm:pt>
    <dgm:pt modelId="{913DE14F-0FB5-4C02-8B08-8CCA4C85B752}" type="pres">
      <dgm:prSet presAssocID="{AD766CA0-9D3C-40AC-85FA-06B343E65243}" presName="textNode" presStyleLbl="bgShp" presStyleIdx="1" presStyleCnt="4"/>
      <dgm:spPr/>
    </dgm:pt>
    <dgm:pt modelId="{3AE47EDF-7A13-41DF-91E9-52200C40960A}" type="pres">
      <dgm:prSet presAssocID="{AD766CA0-9D3C-40AC-85FA-06B343E65243}" presName="compChildNode" presStyleCnt="0"/>
      <dgm:spPr/>
    </dgm:pt>
    <dgm:pt modelId="{71DB0684-EBF0-4341-855C-D239F2683F3A}" type="pres">
      <dgm:prSet presAssocID="{AD766CA0-9D3C-40AC-85FA-06B343E65243}" presName="theInnerList" presStyleCnt="0"/>
      <dgm:spPr/>
    </dgm:pt>
    <dgm:pt modelId="{03E4F8C4-C4CD-4EBF-AF12-E945919BDADA}" type="pres">
      <dgm:prSet presAssocID="{53D4DB7B-B621-4B9C-A3A0-2599FE4EB5D2}" presName="childNode" presStyleLbl="node1" presStyleIdx="2" presStyleCnt="9">
        <dgm:presLayoutVars>
          <dgm:bulletEnabled val="1"/>
        </dgm:presLayoutVars>
      </dgm:prSet>
      <dgm:spPr/>
    </dgm:pt>
    <dgm:pt modelId="{E17B4212-9C01-4229-B5B4-7E0887D9621B}" type="pres">
      <dgm:prSet presAssocID="{53D4DB7B-B621-4B9C-A3A0-2599FE4EB5D2}" presName="aSpace2" presStyleCnt="0"/>
      <dgm:spPr/>
    </dgm:pt>
    <dgm:pt modelId="{CA2F3474-F18D-4A8F-993D-4FB1C4778E88}" type="pres">
      <dgm:prSet presAssocID="{F05F9805-89F3-473D-89F5-1CBEAE503E15}" presName="childNode" presStyleLbl="node1" presStyleIdx="3" presStyleCnt="9">
        <dgm:presLayoutVars>
          <dgm:bulletEnabled val="1"/>
        </dgm:presLayoutVars>
      </dgm:prSet>
      <dgm:spPr/>
    </dgm:pt>
    <dgm:pt modelId="{7C1625C0-9B57-48D9-B8E6-92DB6D278F3C}" type="pres">
      <dgm:prSet presAssocID="{F05F9805-89F3-473D-89F5-1CBEAE503E15}" presName="aSpace2" presStyleCnt="0"/>
      <dgm:spPr/>
    </dgm:pt>
    <dgm:pt modelId="{7B4D25F3-AF93-48F1-82DA-0440026B4A18}" type="pres">
      <dgm:prSet presAssocID="{8C545F2C-317F-4EB5-87B1-F337DB49446A}" presName="childNode" presStyleLbl="node1" presStyleIdx="4" presStyleCnt="9">
        <dgm:presLayoutVars>
          <dgm:bulletEnabled val="1"/>
        </dgm:presLayoutVars>
      </dgm:prSet>
      <dgm:spPr/>
    </dgm:pt>
    <dgm:pt modelId="{BA018CA2-BF37-4D95-B436-3526F7DA8A06}" type="pres">
      <dgm:prSet presAssocID="{AD766CA0-9D3C-40AC-85FA-06B343E65243}" presName="aSpace" presStyleCnt="0"/>
      <dgm:spPr/>
    </dgm:pt>
    <dgm:pt modelId="{4373CD85-1C88-4577-BE97-C390DE4C878C}" type="pres">
      <dgm:prSet presAssocID="{A4C7D7FE-4F39-4FA6-A2F0-FB3CB76C6B55}" presName="compNode" presStyleCnt="0"/>
      <dgm:spPr/>
    </dgm:pt>
    <dgm:pt modelId="{40769706-511F-41D5-B438-3102096158B6}" type="pres">
      <dgm:prSet presAssocID="{A4C7D7FE-4F39-4FA6-A2F0-FB3CB76C6B55}" presName="aNode" presStyleLbl="bgShp" presStyleIdx="2" presStyleCnt="4"/>
      <dgm:spPr/>
    </dgm:pt>
    <dgm:pt modelId="{5C7D7354-22C9-4E88-9BB8-B3246190F86C}" type="pres">
      <dgm:prSet presAssocID="{A4C7D7FE-4F39-4FA6-A2F0-FB3CB76C6B55}" presName="textNode" presStyleLbl="bgShp" presStyleIdx="2" presStyleCnt="4"/>
      <dgm:spPr/>
    </dgm:pt>
    <dgm:pt modelId="{2746BA77-0449-47E3-8306-B8ED71382BF1}" type="pres">
      <dgm:prSet presAssocID="{A4C7D7FE-4F39-4FA6-A2F0-FB3CB76C6B55}" presName="compChildNode" presStyleCnt="0"/>
      <dgm:spPr/>
    </dgm:pt>
    <dgm:pt modelId="{F6EB3C38-6DCC-4B09-B6DF-2E47A27B172A}" type="pres">
      <dgm:prSet presAssocID="{A4C7D7FE-4F39-4FA6-A2F0-FB3CB76C6B55}" presName="theInnerList" presStyleCnt="0"/>
      <dgm:spPr/>
    </dgm:pt>
    <dgm:pt modelId="{AC65F91D-AA12-49B0-959F-E45BB11455C7}" type="pres">
      <dgm:prSet presAssocID="{1A001674-6ED5-4DEF-8C11-40373ADB01E8}" presName="childNode" presStyleLbl="node1" presStyleIdx="5" presStyleCnt="9">
        <dgm:presLayoutVars>
          <dgm:bulletEnabled val="1"/>
        </dgm:presLayoutVars>
      </dgm:prSet>
      <dgm:spPr/>
    </dgm:pt>
    <dgm:pt modelId="{8A87C783-B3B4-4143-8ADB-1D563E14AD2F}" type="pres">
      <dgm:prSet presAssocID="{1A001674-6ED5-4DEF-8C11-40373ADB01E8}" presName="aSpace2" presStyleCnt="0"/>
      <dgm:spPr/>
    </dgm:pt>
    <dgm:pt modelId="{F31DF5A1-4675-47E4-A1A2-5376206DD0C3}" type="pres">
      <dgm:prSet presAssocID="{41366F16-A01F-45C9-B2AA-3509AC3A2547}" presName="childNode" presStyleLbl="node1" presStyleIdx="6" presStyleCnt="9">
        <dgm:presLayoutVars>
          <dgm:bulletEnabled val="1"/>
        </dgm:presLayoutVars>
      </dgm:prSet>
      <dgm:spPr/>
    </dgm:pt>
    <dgm:pt modelId="{990595D1-343A-46AE-AFBD-02E0C6941964}" type="pres">
      <dgm:prSet presAssocID="{A4C7D7FE-4F39-4FA6-A2F0-FB3CB76C6B55}" presName="aSpace" presStyleCnt="0"/>
      <dgm:spPr/>
    </dgm:pt>
    <dgm:pt modelId="{AF7B704F-3DC6-4049-80F1-8B208A602C8D}" type="pres">
      <dgm:prSet presAssocID="{4C7F77D4-80F3-4BCB-9C78-4C9266E032BD}" presName="compNode" presStyleCnt="0"/>
      <dgm:spPr/>
    </dgm:pt>
    <dgm:pt modelId="{D51ACA59-81EE-43B0-A8A4-78097647FB47}" type="pres">
      <dgm:prSet presAssocID="{4C7F77D4-80F3-4BCB-9C78-4C9266E032BD}" presName="aNode" presStyleLbl="bgShp" presStyleIdx="3" presStyleCnt="4"/>
      <dgm:spPr/>
    </dgm:pt>
    <dgm:pt modelId="{E205465B-8EF0-42DA-8621-CD8A91CA511A}" type="pres">
      <dgm:prSet presAssocID="{4C7F77D4-80F3-4BCB-9C78-4C9266E032BD}" presName="textNode" presStyleLbl="bgShp" presStyleIdx="3" presStyleCnt="4"/>
      <dgm:spPr/>
    </dgm:pt>
    <dgm:pt modelId="{F59B8E68-7DC7-4023-9D82-908CD6F5F23F}" type="pres">
      <dgm:prSet presAssocID="{4C7F77D4-80F3-4BCB-9C78-4C9266E032BD}" presName="compChildNode" presStyleCnt="0"/>
      <dgm:spPr/>
    </dgm:pt>
    <dgm:pt modelId="{81B28BAF-1453-4318-9990-62E1DE1E13DA}" type="pres">
      <dgm:prSet presAssocID="{4C7F77D4-80F3-4BCB-9C78-4C9266E032BD}" presName="theInnerList" presStyleCnt="0"/>
      <dgm:spPr/>
    </dgm:pt>
    <dgm:pt modelId="{5458994A-E433-46D6-9687-3F7FA6E9D539}" type="pres">
      <dgm:prSet presAssocID="{5F53E0B4-E358-4B6E-9E61-7949BD1441FC}" presName="childNode" presStyleLbl="node1" presStyleIdx="7" presStyleCnt="9">
        <dgm:presLayoutVars>
          <dgm:bulletEnabled val="1"/>
        </dgm:presLayoutVars>
      </dgm:prSet>
      <dgm:spPr/>
    </dgm:pt>
    <dgm:pt modelId="{EA892517-A2CB-4CF0-864A-C76CFC4B6543}" type="pres">
      <dgm:prSet presAssocID="{5F53E0B4-E358-4B6E-9E61-7949BD1441FC}" presName="aSpace2" presStyleCnt="0"/>
      <dgm:spPr/>
    </dgm:pt>
    <dgm:pt modelId="{00E61BA6-2168-4B16-87E3-E4012DECF88E}" type="pres">
      <dgm:prSet presAssocID="{0288F161-C4B8-403F-9673-EFCA3134AB4A}" presName="childNode" presStyleLbl="node1" presStyleIdx="8" presStyleCnt="9">
        <dgm:presLayoutVars>
          <dgm:bulletEnabled val="1"/>
        </dgm:presLayoutVars>
      </dgm:prSet>
      <dgm:spPr/>
    </dgm:pt>
  </dgm:ptLst>
  <dgm:cxnLst>
    <dgm:cxn modelId="{F4D28601-4AAE-4F9D-A1DB-950687854737}" srcId="{F3BBA20F-13F3-4A8E-ABB6-07ACEE4C5D0E}" destId="{A4C7D7FE-4F39-4FA6-A2F0-FB3CB76C6B55}" srcOrd="2" destOrd="0" parTransId="{85F4A020-80D1-4A2C-BAE1-26AAE12F730F}" sibTransId="{941CAFD3-4183-4625-8F12-81B0D54F6533}"/>
    <dgm:cxn modelId="{9F5A570F-DD30-41D0-9E85-E96530CAD82D}" type="presOf" srcId="{8C545F2C-317F-4EB5-87B1-F337DB49446A}" destId="{7B4D25F3-AF93-48F1-82DA-0440026B4A18}" srcOrd="0" destOrd="0" presId="urn:microsoft.com/office/officeart/2005/8/layout/lProcess2"/>
    <dgm:cxn modelId="{1C2A1013-06F6-440E-8D58-F66E91A08750}" type="presOf" srcId="{0288F161-C4B8-403F-9673-EFCA3134AB4A}" destId="{00E61BA6-2168-4B16-87E3-E4012DECF88E}" srcOrd="0" destOrd="0" presId="urn:microsoft.com/office/officeart/2005/8/layout/lProcess2"/>
    <dgm:cxn modelId="{1EB1D11C-F359-4BA3-839C-5373F4792D64}" srcId="{170F374D-7CB3-4DEC-93FF-78971E59769E}" destId="{3735167D-7E85-417C-B509-F393554D6CD5}" srcOrd="0" destOrd="0" parTransId="{2EBB5ADF-130A-4076-9D8F-1733A7B891E9}" sibTransId="{2F202B20-A98E-462F-9FC8-8A8804CBB780}"/>
    <dgm:cxn modelId="{7305F829-B4D3-45CD-BECC-1E32AA0D22C7}" type="presOf" srcId="{5F53E0B4-E358-4B6E-9E61-7949BD1441FC}" destId="{5458994A-E433-46D6-9687-3F7FA6E9D539}" srcOrd="0" destOrd="0" presId="urn:microsoft.com/office/officeart/2005/8/layout/lProcess2"/>
    <dgm:cxn modelId="{08FB5932-8D17-4C97-A5A7-0F44BD7FE0FF}" type="presOf" srcId="{A4C7D7FE-4F39-4FA6-A2F0-FB3CB76C6B55}" destId="{40769706-511F-41D5-B438-3102096158B6}" srcOrd="0" destOrd="0" presId="urn:microsoft.com/office/officeart/2005/8/layout/lProcess2"/>
    <dgm:cxn modelId="{6F78D53A-1217-4B8E-B535-17BBDBB852E5}" srcId="{AD766CA0-9D3C-40AC-85FA-06B343E65243}" destId="{F05F9805-89F3-473D-89F5-1CBEAE503E15}" srcOrd="1" destOrd="0" parTransId="{2DA65A57-F399-4CDB-B8A9-6CF6B366932A}" sibTransId="{3DD79D36-F56E-4807-A89D-D752984776B7}"/>
    <dgm:cxn modelId="{4A29263B-CBA7-458F-909A-34DAAAF1F423}" type="presOf" srcId="{F3BBA20F-13F3-4A8E-ABB6-07ACEE4C5D0E}" destId="{4B728150-4243-48D3-9223-5701671CE329}" srcOrd="0" destOrd="0" presId="urn:microsoft.com/office/officeart/2005/8/layout/lProcess2"/>
    <dgm:cxn modelId="{AEFB343E-C577-455E-9AE5-3E5DDD8BDD96}" type="presOf" srcId="{AD766CA0-9D3C-40AC-85FA-06B343E65243}" destId="{F66D1F45-F3BB-4382-9187-FB0D591140D4}" srcOrd="0" destOrd="0" presId="urn:microsoft.com/office/officeart/2005/8/layout/lProcess2"/>
    <dgm:cxn modelId="{715F9C5F-847F-4984-8D8D-CB080802287C}" srcId="{A4C7D7FE-4F39-4FA6-A2F0-FB3CB76C6B55}" destId="{1A001674-6ED5-4DEF-8C11-40373ADB01E8}" srcOrd="0" destOrd="0" parTransId="{E2AB4312-CDDE-4D4E-9874-1299BE980006}" sibTransId="{F979FF1E-CB50-44C1-B0BC-793D6B7C7601}"/>
    <dgm:cxn modelId="{3036B465-15EC-46AE-9FFE-BDB1F20F75FE}" type="presOf" srcId="{4C7F77D4-80F3-4BCB-9C78-4C9266E032BD}" destId="{D51ACA59-81EE-43B0-A8A4-78097647FB47}" srcOrd="0" destOrd="0" presId="urn:microsoft.com/office/officeart/2005/8/layout/lProcess2"/>
    <dgm:cxn modelId="{2735D86B-4BB6-4B1D-A92D-09E6A314CB90}" srcId="{A4C7D7FE-4F39-4FA6-A2F0-FB3CB76C6B55}" destId="{41366F16-A01F-45C9-B2AA-3509AC3A2547}" srcOrd="1" destOrd="0" parTransId="{0C33935C-F30E-4821-8BCA-52041F81DB84}" sibTransId="{352163D7-A9FC-4DEF-9914-6B66D9EC9B44}"/>
    <dgm:cxn modelId="{04829B70-EBA4-48D0-AFF0-054C86C286FA}" srcId="{4C7F77D4-80F3-4BCB-9C78-4C9266E032BD}" destId="{5F53E0B4-E358-4B6E-9E61-7949BD1441FC}" srcOrd="0" destOrd="0" parTransId="{50F8C64D-1CA3-4E37-9E89-8CCCEB991A34}" sibTransId="{0123AD5D-8046-478B-BA8A-73D4EF20ECBE}"/>
    <dgm:cxn modelId="{66C0C953-D7D9-4279-8A57-EFD649690A8F}" srcId="{AD766CA0-9D3C-40AC-85FA-06B343E65243}" destId="{53D4DB7B-B621-4B9C-A3A0-2599FE4EB5D2}" srcOrd="0" destOrd="0" parTransId="{CE706E67-099F-4B37-A730-15964F45BB07}" sibTransId="{EE892E0E-B423-478B-9491-D4D453D02729}"/>
    <dgm:cxn modelId="{3EFE1774-D8EB-4639-9D2C-8A0DE1D79F54}" srcId="{4C7F77D4-80F3-4BCB-9C78-4C9266E032BD}" destId="{0288F161-C4B8-403F-9673-EFCA3134AB4A}" srcOrd="1" destOrd="0" parTransId="{A3D7C622-3D34-4B0E-8154-B3B7606A0AE4}" sibTransId="{C04DB824-F7E4-4E64-AB61-1A20E279D3DB}"/>
    <dgm:cxn modelId="{12D4157F-DC4B-40E2-AAEB-3929DF7332E7}" type="presOf" srcId="{F05F9805-89F3-473D-89F5-1CBEAE503E15}" destId="{CA2F3474-F18D-4A8F-993D-4FB1C4778E88}" srcOrd="0" destOrd="0" presId="urn:microsoft.com/office/officeart/2005/8/layout/lProcess2"/>
    <dgm:cxn modelId="{71D0BF83-8296-4BD3-8B6B-521B42989FD0}" srcId="{170F374D-7CB3-4DEC-93FF-78971E59769E}" destId="{FAC6D3D2-3AE7-45CA-9697-B0726A2E7D63}" srcOrd="1" destOrd="0" parTransId="{EBE1AE58-98E4-4EEC-85E2-407D6DA4C51A}" sibTransId="{FEF72E2E-B4D9-48E9-B77D-9F6B98527858}"/>
    <dgm:cxn modelId="{117A178F-F7A1-4667-A5B9-48F62B119C83}" type="presOf" srcId="{4C7F77D4-80F3-4BCB-9C78-4C9266E032BD}" destId="{E205465B-8EF0-42DA-8621-CD8A91CA511A}" srcOrd="1" destOrd="0" presId="urn:microsoft.com/office/officeart/2005/8/layout/lProcess2"/>
    <dgm:cxn modelId="{DFD32EA4-D18B-4809-93C2-283B084BF0AC}" srcId="{F3BBA20F-13F3-4A8E-ABB6-07ACEE4C5D0E}" destId="{4C7F77D4-80F3-4BCB-9C78-4C9266E032BD}" srcOrd="3" destOrd="0" parTransId="{F6EFEB7D-9A39-4D2E-B38C-16CD20114631}" sibTransId="{6DDA4025-C4AC-41E2-841A-02110F367CD1}"/>
    <dgm:cxn modelId="{112B79B7-3F8C-4472-89E6-88CAE631984C}" srcId="{F3BBA20F-13F3-4A8E-ABB6-07ACEE4C5D0E}" destId="{AD766CA0-9D3C-40AC-85FA-06B343E65243}" srcOrd="1" destOrd="0" parTransId="{4656D80D-B9A4-4B59-8667-3137C7C61FD8}" sibTransId="{30FCFD7F-BA24-4650-8211-05B78B009FF3}"/>
    <dgm:cxn modelId="{341711BE-135A-4CDF-B1B9-822B6FAEF814}" type="presOf" srcId="{A4C7D7FE-4F39-4FA6-A2F0-FB3CB76C6B55}" destId="{5C7D7354-22C9-4E88-9BB8-B3246190F86C}" srcOrd="1" destOrd="0" presId="urn:microsoft.com/office/officeart/2005/8/layout/lProcess2"/>
    <dgm:cxn modelId="{C4014BC0-D297-4584-B005-51C92AC96295}" type="presOf" srcId="{53D4DB7B-B621-4B9C-A3A0-2599FE4EB5D2}" destId="{03E4F8C4-C4CD-4EBF-AF12-E945919BDADA}" srcOrd="0" destOrd="0" presId="urn:microsoft.com/office/officeart/2005/8/layout/lProcess2"/>
    <dgm:cxn modelId="{7131AEC3-EEB0-4420-A87E-F094C004F372}" type="presOf" srcId="{170F374D-7CB3-4DEC-93FF-78971E59769E}" destId="{AC51019D-CC33-40F3-9628-0941A30C160B}" srcOrd="1" destOrd="0" presId="urn:microsoft.com/office/officeart/2005/8/layout/lProcess2"/>
    <dgm:cxn modelId="{2CA69ECB-3B84-4D9F-9E4D-4FB74E0F9A12}" type="presOf" srcId="{170F374D-7CB3-4DEC-93FF-78971E59769E}" destId="{2A7F1C5C-7D7D-42E2-9789-978DB6DC432D}" srcOrd="0" destOrd="0" presId="urn:microsoft.com/office/officeart/2005/8/layout/lProcess2"/>
    <dgm:cxn modelId="{213D0FD2-DF5B-46EA-9FA5-A7624CF67547}" type="presOf" srcId="{41366F16-A01F-45C9-B2AA-3509AC3A2547}" destId="{F31DF5A1-4675-47E4-A1A2-5376206DD0C3}" srcOrd="0" destOrd="0" presId="urn:microsoft.com/office/officeart/2005/8/layout/lProcess2"/>
    <dgm:cxn modelId="{199DB0D6-818F-409A-AF24-96B153BAD035}" type="presOf" srcId="{AD766CA0-9D3C-40AC-85FA-06B343E65243}" destId="{913DE14F-0FB5-4C02-8B08-8CCA4C85B752}" srcOrd="1" destOrd="0" presId="urn:microsoft.com/office/officeart/2005/8/layout/lProcess2"/>
    <dgm:cxn modelId="{060720E7-D60D-4EDE-A543-C02C47A48368}" srcId="{F3BBA20F-13F3-4A8E-ABB6-07ACEE4C5D0E}" destId="{170F374D-7CB3-4DEC-93FF-78971E59769E}" srcOrd="0" destOrd="0" parTransId="{95DF8D28-88D7-4C95-A588-8D01422642AA}" sibTransId="{0E79A7FB-278E-443A-B203-ADBD54300733}"/>
    <dgm:cxn modelId="{B2EE99F8-645D-45D9-B536-B151FDBBC541}" type="presOf" srcId="{3735167D-7E85-417C-B509-F393554D6CD5}" destId="{9B8F8B0B-34FC-4E18-B371-0EEB44B5430A}" srcOrd="0" destOrd="0" presId="urn:microsoft.com/office/officeart/2005/8/layout/lProcess2"/>
    <dgm:cxn modelId="{098291FD-F390-42B4-A390-EF251F7885DD}" type="presOf" srcId="{1A001674-6ED5-4DEF-8C11-40373ADB01E8}" destId="{AC65F91D-AA12-49B0-959F-E45BB11455C7}" srcOrd="0" destOrd="0" presId="urn:microsoft.com/office/officeart/2005/8/layout/lProcess2"/>
    <dgm:cxn modelId="{42F36DFE-EE4F-4949-B40E-52268AA66CDB}" type="presOf" srcId="{FAC6D3D2-3AE7-45CA-9697-B0726A2E7D63}" destId="{6659173E-7BA9-446C-B354-12ACD438E4A2}" srcOrd="0" destOrd="0" presId="urn:microsoft.com/office/officeart/2005/8/layout/lProcess2"/>
    <dgm:cxn modelId="{CC9A2CFF-E2A2-427D-9037-26956063D88A}" srcId="{AD766CA0-9D3C-40AC-85FA-06B343E65243}" destId="{8C545F2C-317F-4EB5-87B1-F337DB49446A}" srcOrd="2" destOrd="0" parTransId="{80143A03-5BBC-4B79-A38A-5A452480A2AF}" sibTransId="{2F2FB764-71C6-4228-BA03-F51A9F943353}"/>
    <dgm:cxn modelId="{93F128DD-283B-4C74-88F1-0927C2CABD35}" type="presParOf" srcId="{4B728150-4243-48D3-9223-5701671CE329}" destId="{E922947B-F5DB-462A-90C3-59E8E0B123CC}" srcOrd="0" destOrd="0" presId="urn:microsoft.com/office/officeart/2005/8/layout/lProcess2"/>
    <dgm:cxn modelId="{7B1A1970-C416-4B8F-98D2-95E4AE061A14}" type="presParOf" srcId="{E922947B-F5DB-462A-90C3-59E8E0B123CC}" destId="{2A7F1C5C-7D7D-42E2-9789-978DB6DC432D}" srcOrd="0" destOrd="0" presId="urn:microsoft.com/office/officeart/2005/8/layout/lProcess2"/>
    <dgm:cxn modelId="{F66339A8-3AA7-49D8-BF89-DC5942F61F19}" type="presParOf" srcId="{E922947B-F5DB-462A-90C3-59E8E0B123CC}" destId="{AC51019D-CC33-40F3-9628-0941A30C160B}" srcOrd="1" destOrd="0" presId="urn:microsoft.com/office/officeart/2005/8/layout/lProcess2"/>
    <dgm:cxn modelId="{AC832C52-0B9E-400C-A366-57BAC335225F}" type="presParOf" srcId="{E922947B-F5DB-462A-90C3-59E8E0B123CC}" destId="{3C2604B7-75B0-4B6A-A162-781C448FDA07}" srcOrd="2" destOrd="0" presId="urn:microsoft.com/office/officeart/2005/8/layout/lProcess2"/>
    <dgm:cxn modelId="{68D2E591-8951-4A52-9B59-EDD34917EEAF}" type="presParOf" srcId="{3C2604B7-75B0-4B6A-A162-781C448FDA07}" destId="{89D1EB42-5792-45BB-8BF0-9D1EC4947793}" srcOrd="0" destOrd="0" presId="urn:microsoft.com/office/officeart/2005/8/layout/lProcess2"/>
    <dgm:cxn modelId="{671997E0-78F9-467F-9BDE-FF766B65981D}" type="presParOf" srcId="{89D1EB42-5792-45BB-8BF0-9D1EC4947793}" destId="{9B8F8B0B-34FC-4E18-B371-0EEB44B5430A}" srcOrd="0" destOrd="0" presId="urn:microsoft.com/office/officeart/2005/8/layout/lProcess2"/>
    <dgm:cxn modelId="{C8AF68CD-A4B9-4E01-8CA0-5179408C9CD1}" type="presParOf" srcId="{89D1EB42-5792-45BB-8BF0-9D1EC4947793}" destId="{6E2EBCA2-BE1C-47CF-866E-3D4533E6CD33}" srcOrd="1" destOrd="0" presId="urn:microsoft.com/office/officeart/2005/8/layout/lProcess2"/>
    <dgm:cxn modelId="{979A1E4A-D89F-40F4-9231-172B8F9516C1}" type="presParOf" srcId="{89D1EB42-5792-45BB-8BF0-9D1EC4947793}" destId="{6659173E-7BA9-446C-B354-12ACD438E4A2}" srcOrd="2" destOrd="0" presId="urn:microsoft.com/office/officeart/2005/8/layout/lProcess2"/>
    <dgm:cxn modelId="{23F5EC67-5621-4CB4-98E3-D559FBF15605}" type="presParOf" srcId="{4B728150-4243-48D3-9223-5701671CE329}" destId="{DBF2F598-8DA4-4D01-90B8-67FB5773E65D}" srcOrd="1" destOrd="0" presId="urn:microsoft.com/office/officeart/2005/8/layout/lProcess2"/>
    <dgm:cxn modelId="{8D8CF912-ABC0-4B99-B803-9FE8FD02F55D}" type="presParOf" srcId="{4B728150-4243-48D3-9223-5701671CE329}" destId="{EE83C9E1-92E7-4A4F-92A9-1BDC81DD3369}" srcOrd="2" destOrd="0" presId="urn:microsoft.com/office/officeart/2005/8/layout/lProcess2"/>
    <dgm:cxn modelId="{24943F13-D38E-4895-BA28-63BCCC2E5A30}" type="presParOf" srcId="{EE83C9E1-92E7-4A4F-92A9-1BDC81DD3369}" destId="{F66D1F45-F3BB-4382-9187-FB0D591140D4}" srcOrd="0" destOrd="0" presId="urn:microsoft.com/office/officeart/2005/8/layout/lProcess2"/>
    <dgm:cxn modelId="{6C1BF508-3D48-4960-9F34-9483B448EA97}" type="presParOf" srcId="{EE83C9E1-92E7-4A4F-92A9-1BDC81DD3369}" destId="{913DE14F-0FB5-4C02-8B08-8CCA4C85B752}" srcOrd="1" destOrd="0" presId="urn:microsoft.com/office/officeart/2005/8/layout/lProcess2"/>
    <dgm:cxn modelId="{487DAD63-4794-4AD0-AFD7-8459D63C195D}" type="presParOf" srcId="{EE83C9E1-92E7-4A4F-92A9-1BDC81DD3369}" destId="{3AE47EDF-7A13-41DF-91E9-52200C40960A}" srcOrd="2" destOrd="0" presId="urn:microsoft.com/office/officeart/2005/8/layout/lProcess2"/>
    <dgm:cxn modelId="{E2BD9FAD-8718-4C08-B78E-3A420CF920A0}" type="presParOf" srcId="{3AE47EDF-7A13-41DF-91E9-52200C40960A}" destId="{71DB0684-EBF0-4341-855C-D239F2683F3A}" srcOrd="0" destOrd="0" presId="urn:microsoft.com/office/officeart/2005/8/layout/lProcess2"/>
    <dgm:cxn modelId="{5CADB996-0033-4F51-AC18-9C6F3A8765DF}" type="presParOf" srcId="{71DB0684-EBF0-4341-855C-D239F2683F3A}" destId="{03E4F8C4-C4CD-4EBF-AF12-E945919BDADA}" srcOrd="0" destOrd="0" presId="urn:microsoft.com/office/officeart/2005/8/layout/lProcess2"/>
    <dgm:cxn modelId="{78C63249-49C9-41EA-AF77-40C6A9D5F6DB}" type="presParOf" srcId="{71DB0684-EBF0-4341-855C-D239F2683F3A}" destId="{E17B4212-9C01-4229-B5B4-7E0887D9621B}" srcOrd="1" destOrd="0" presId="urn:microsoft.com/office/officeart/2005/8/layout/lProcess2"/>
    <dgm:cxn modelId="{92C890B7-0E74-4D79-98AC-1DDA75012DBE}" type="presParOf" srcId="{71DB0684-EBF0-4341-855C-D239F2683F3A}" destId="{CA2F3474-F18D-4A8F-993D-4FB1C4778E88}" srcOrd="2" destOrd="0" presId="urn:microsoft.com/office/officeart/2005/8/layout/lProcess2"/>
    <dgm:cxn modelId="{04A66F58-20BF-4ECC-AA45-2947FAD5E4DD}" type="presParOf" srcId="{71DB0684-EBF0-4341-855C-D239F2683F3A}" destId="{7C1625C0-9B57-48D9-B8E6-92DB6D278F3C}" srcOrd="3" destOrd="0" presId="urn:microsoft.com/office/officeart/2005/8/layout/lProcess2"/>
    <dgm:cxn modelId="{4EAAF109-7EB8-4CC4-A99B-113079D41F4E}" type="presParOf" srcId="{71DB0684-EBF0-4341-855C-D239F2683F3A}" destId="{7B4D25F3-AF93-48F1-82DA-0440026B4A18}" srcOrd="4" destOrd="0" presId="urn:microsoft.com/office/officeart/2005/8/layout/lProcess2"/>
    <dgm:cxn modelId="{3CE991F4-7CAE-4CA5-8A9C-47C6DDF06330}" type="presParOf" srcId="{4B728150-4243-48D3-9223-5701671CE329}" destId="{BA018CA2-BF37-4D95-B436-3526F7DA8A06}" srcOrd="3" destOrd="0" presId="urn:microsoft.com/office/officeart/2005/8/layout/lProcess2"/>
    <dgm:cxn modelId="{7A9FAC34-5BD3-4365-85B0-41005AACE2E2}" type="presParOf" srcId="{4B728150-4243-48D3-9223-5701671CE329}" destId="{4373CD85-1C88-4577-BE97-C390DE4C878C}" srcOrd="4" destOrd="0" presId="urn:microsoft.com/office/officeart/2005/8/layout/lProcess2"/>
    <dgm:cxn modelId="{61E113F0-410F-4C41-9AFE-CFD76FD8C2A7}" type="presParOf" srcId="{4373CD85-1C88-4577-BE97-C390DE4C878C}" destId="{40769706-511F-41D5-B438-3102096158B6}" srcOrd="0" destOrd="0" presId="urn:microsoft.com/office/officeart/2005/8/layout/lProcess2"/>
    <dgm:cxn modelId="{3F3E9045-D800-4B40-AE91-2D474A6D4D81}" type="presParOf" srcId="{4373CD85-1C88-4577-BE97-C390DE4C878C}" destId="{5C7D7354-22C9-4E88-9BB8-B3246190F86C}" srcOrd="1" destOrd="0" presId="urn:microsoft.com/office/officeart/2005/8/layout/lProcess2"/>
    <dgm:cxn modelId="{0EB1EA22-2061-41C2-AD18-FEBE1096CF96}" type="presParOf" srcId="{4373CD85-1C88-4577-BE97-C390DE4C878C}" destId="{2746BA77-0449-47E3-8306-B8ED71382BF1}" srcOrd="2" destOrd="0" presId="urn:microsoft.com/office/officeart/2005/8/layout/lProcess2"/>
    <dgm:cxn modelId="{F8D1A6C4-9CD2-4EB7-893B-6E4E8E8A33E0}" type="presParOf" srcId="{2746BA77-0449-47E3-8306-B8ED71382BF1}" destId="{F6EB3C38-6DCC-4B09-B6DF-2E47A27B172A}" srcOrd="0" destOrd="0" presId="urn:microsoft.com/office/officeart/2005/8/layout/lProcess2"/>
    <dgm:cxn modelId="{931860BF-BF77-4F88-B6AA-BB804C7D3F6E}" type="presParOf" srcId="{F6EB3C38-6DCC-4B09-B6DF-2E47A27B172A}" destId="{AC65F91D-AA12-49B0-959F-E45BB11455C7}" srcOrd="0" destOrd="0" presId="urn:microsoft.com/office/officeart/2005/8/layout/lProcess2"/>
    <dgm:cxn modelId="{E0B2B751-D32B-4EF7-9DCC-147F70A95856}" type="presParOf" srcId="{F6EB3C38-6DCC-4B09-B6DF-2E47A27B172A}" destId="{8A87C783-B3B4-4143-8ADB-1D563E14AD2F}" srcOrd="1" destOrd="0" presId="urn:microsoft.com/office/officeart/2005/8/layout/lProcess2"/>
    <dgm:cxn modelId="{0DADD1C3-917A-4DD0-A78A-B9E6A91F8829}" type="presParOf" srcId="{F6EB3C38-6DCC-4B09-B6DF-2E47A27B172A}" destId="{F31DF5A1-4675-47E4-A1A2-5376206DD0C3}" srcOrd="2" destOrd="0" presId="urn:microsoft.com/office/officeart/2005/8/layout/lProcess2"/>
    <dgm:cxn modelId="{629A3FC4-1C2E-4EB2-95A7-BAEE68E445B4}" type="presParOf" srcId="{4B728150-4243-48D3-9223-5701671CE329}" destId="{990595D1-343A-46AE-AFBD-02E0C6941964}" srcOrd="5" destOrd="0" presId="urn:microsoft.com/office/officeart/2005/8/layout/lProcess2"/>
    <dgm:cxn modelId="{621238D5-58EC-47BC-9804-DD1F2D4968F0}" type="presParOf" srcId="{4B728150-4243-48D3-9223-5701671CE329}" destId="{AF7B704F-3DC6-4049-80F1-8B208A602C8D}" srcOrd="6" destOrd="0" presId="urn:microsoft.com/office/officeart/2005/8/layout/lProcess2"/>
    <dgm:cxn modelId="{E728151E-0680-48EF-8428-116A3EDB95F6}" type="presParOf" srcId="{AF7B704F-3DC6-4049-80F1-8B208A602C8D}" destId="{D51ACA59-81EE-43B0-A8A4-78097647FB47}" srcOrd="0" destOrd="0" presId="urn:microsoft.com/office/officeart/2005/8/layout/lProcess2"/>
    <dgm:cxn modelId="{68BE39C6-B492-4373-9217-E596C8FBB556}" type="presParOf" srcId="{AF7B704F-3DC6-4049-80F1-8B208A602C8D}" destId="{E205465B-8EF0-42DA-8621-CD8A91CA511A}" srcOrd="1" destOrd="0" presId="urn:microsoft.com/office/officeart/2005/8/layout/lProcess2"/>
    <dgm:cxn modelId="{27B798D0-4091-4664-8DC0-C30F5E77276D}" type="presParOf" srcId="{AF7B704F-3DC6-4049-80F1-8B208A602C8D}" destId="{F59B8E68-7DC7-4023-9D82-908CD6F5F23F}" srcOrd="2" destOrd="0" presId="urn:microsoft.com/office/officeart/2005/8/layout/lProcess2"/>
    <dgm:cxn modelId="{991283DC-1B2B-4E23-8062-5BB1ECB6366E}" type="presParOf" srcId="{F59B8E68-7DC7-4023-9D82-908CD6F5F23F}" destId="{81B28BAF-1453-4318-9990-62E1DE1E13DA}" srcOrd="0" destOrd="0" presId="urn:microsoft.com/office/officeart/2005/8/layout/lProcess2"/>
    <dgm:cxn modelId="{71E33AD0-4C76-4BBF-9AAD-4299BCDE2EC2}" type="presParOf" srcId="{81B28BAF-1453-4318-9990-62E1DE1E13DA}" destId="{5458994A-E433-46D6-9687-3F7FA6E9D539}" srcOrd="0" destOrd="0" presId="urn:microsoft.com/office/officeart/2005/8/layout/lProcess2"/>
    <dgm:cxn modelId="{30434645-3B68-4522-9629-D8E9FDD712F4}" type="presParOf" srcId="{81B28BAF-1453-4318-9990-62E1DE1E13DA}" destId="{EA892517-A2CB-4CF0-864A-C76CFC4B6543}" srcOrd="1" destOrd="0" presId="urn:microsoft.com/office/officeart/2005/8/layout/lProcess2"/>
    <dgm:cxn modelId="{9809844A-7BAA-49BD-82B0-C9B894C4F371}" type="presParOf" srcId="{81B28BAF-1453-4318-9990-62E1DE1E13DA}" destId="{00E61BA6-2168-4B16-87E3-E4012DECF88E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1F09B43-73F5-4E1F-BE51-91FE46EA602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060C864-9748-44C1-A37C-53B32B0C727F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При прерывании монолога</a:t>
          </a:r>
        </a:p>
      </dgm:t>
    </dgm:pt>
    <dgm:pt modelId="{6F8A4AB4-149A-48E8-9F72-DCC2C996CF75}" type="parTrans" cxnId="{35DE2EB8-2F0C-4E48-8304-0555263549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809EF9C-9BF8-430E-9787-AC19EFE4D54C}" type="sibTrans" cxnId="{35DE2EB8-2F0C-4E48-8304-0555263549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170E62-C706-46A6-9CE9-9E1FC7CF83FB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b="1" i="1" dirty="0">
              <a:latin typeface="Segoe UI Light" panose="020B0502040204020203" pitchFamily="34" charset="0"/>
              <a:cs typeface="Segoe UI Light" panose="020B0502040204020203" pitchFamily="34" charset="0"/>
            </a:rPr>
            <a:t>«Я сейчас на минуту остановлю вас»</a:t>
          </a:r>
        </a:p>
      </dgm:t>
    </dgm:pt>
    <dgm:pt modelId="{25730DCA-71E9-476B-986A-C29B75C607CE}" type="parTrans" cxnId="{B723D4B8-1A8A-4EDF-B2EF-9B9CB3B0C6A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23C56E9-A537-4520-B15D-152C47A6004E}" type="sibTrans" cxnId="{B723D4B8-1A8A-4EDF-B2EF-9B9CB3B0C6A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2387B5C-33D9-46D8-9123-A1B0882FB145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При мягком несогласии</a:t>
          </a:r>
        </a:p>
      </dgm:t>
    </dgm:pt>
    <dgm:pt modelId="{D6A5FE31-44DE-4972-ADD8-6C39F581BC23}" type="parTrans" cxnId="{225F9279-5516-4517-9D47-14E4A68575D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43D1440-6600-46FA-92A1-2EE8C2DE7C0E}" type="sibTrans" cxnId="{225F9279-5516-4517-9D47-14E4A68575D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374C22A-6F07-4412-899D-9E87B90C8C69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Интонация: спокойная, с четким ударением на «сейчас» и «остановлю», без повышения громкости, на слегка более низкой высоте – это сигнал структурирования, а не наказания</a:t>
          </a:r>
        </a:p>
      </dgm:t>
    </dgm:pt>
    <dgm:pt modelId="{F455A2F4-8B82-40AC-BD5D-71D292572BD3}" type="parTrans" cxnId="{FEEB89F1-E9DA-4867-AB45-E13DD13B2EF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6407288-161E-4AE7-8724-983DF093D5BD}" type="sibTrans" cxnId="{FEEB89F1-E9DA-4867-AB45-E13DD13B2EF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CC614ED-2AC0-4511-B530-57189D09212E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b="1" i="1" dirty="0">
              <a:latin typeface="Segoe UI Light" panose="020B0502040204020203" pitchFamily="34" charset="0"/>
              <a:cs typeface="Segoe UI Light" panose="020B0502040204020203" pitchFamily="34" charset="0"/>
            </a:rPr>
            <a:t>«В то же время я по другому смотрю на эту ситуацию…»</a:t>
          </a:r>
        </a:p>
      </dgm:t>
    </dgm:pt>
    <dgm:pt modelId="{9B497270-9B59-44FA-B178-F3EEDBB2FB48}" type="parTrans" cxnId="{50CECE0D-5377-4FD0-832C-4AFDC4C8C7B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CB10977-D079-4ED5-A4F2-1095EBD210B2}" type="sibTrans" cxnId="{50CECE0D-5377-4FD0-832C-4AFDC4C8C7B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9628345-24C4-45F4-8DBD-6A7F8402F860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Интонация: начало – мягкий восходящий тон («в то же время…»), затем переход к более устойчивой нисходящей интонации на собственной позиции.</a:t>
          </a:r>
        </a:p>
      </dgm:t>
    </dgm:pt>
    <dgm:pt modelId="{B39264A1-0296-4A2C-B812-4012E5853DE2}" type="parTrans" cxnId="{2C54CCE8-4BF2-414B-9FB5-F49E17561F8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7535F21-EAC1-4797-8F81-80044597C2B9}" type="sibTrans" cxnId="{2C54CCE8-4BF2-414B-9FB5-F49E17561F8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ECEA52-043C-4E4C-A4D1-7B9A9185DCED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При завершении консультации</a:t>
          </a:r>
        </a:p>
      </dgm:t>
    </dgm:pt>
    <dgm:pt modelId="{0A854249-B559-4ABB-B56F-079AD5483798}" type="parTrans" cxnId="{42B500C6-0914-406E-880E-08F5BAB1D93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0FF8C4F-AD5A-4E32-9B36-ED6D499D9ACF}" type="sibTrans" cxnId="{42B500C6-0914-406E-880E-08F5BAB1D93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2256EC3-D9C6-4ECC-8D8D-DF55DEB2CE27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b="1" i="1" dirty="0">
              <a:latin typeface="Segoe UI Light" panose="020B0502040204020203" pitchFamily="34" charset="0"/>
              <a:cs typeface="Segoe UI Light" panose="020B0502040204020203" pitchFamily="34" charset="0"/>
            </a:rPr>
            <a:t>«Наше время подходит к концу. Давайте подведем итог того, что сегодня получилось».</a:t>
          </a:r>
        </a:p>
      </dgm:t>
    </dgm:pt>
    <dgm:pt modelId="{A57DECA3-38FF-411A-A288-4908B8D02587}" type="parTrans" cxnId="{676215EA-8ECC-46E0-8ADD-7EC9104962D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35722AF-8188-4480-8D04-FA8502B6331E}" type="sibTrans" cxnId="{676215EA-8ECC-46E0-8ADD-7EC9104962D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FE7E796-64FC-418D-8F65-203DB5730781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Голос замедляется, пауза после первой части, затем более энергичный, но не форсированный тон в приглашении к резюме.</a:t>
          </a:r>
        </a:p>
      </dgm:t>
    </dgm:pt>
    <dgm:pt modelId="{DA845B12-1005-4C76-AE23-4FABF825AB3A}" type="parTrans" cxnId="{49C40593-F2BF-45EB-BD0E-17789D8ED7CA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CF29C32-A1A2-4B00-AC43-95867F1C7CB9}" type="sibTrans" cxnId="{49C40593-F2BF-45EB-BD0E-17789D8ED7CA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926A5A-84A4-43D9-8439-6BC54B631534}" type="pres">
      <dgm:prSet presAssocID="{41F09B43-73F5-4E1F-BE51-91FE46EA602A}" presName="linear" presStyleCnt="0">
        <dgm:presLayoutVars>
          <dgm:dir/>
          <dgm:animLvl val="lvl"/>
          <dgm:resizeHandles val="exact"/>
        </dgm:presLayoutVars>
      </dgm:prSet>
      <dgm:spPr/>
    </dgm:pt>
    <dgm:pt modelId="{09361538-FB9D-4420-A8AF-F43974ED0FBD}" type="pres">
      <dgm:prSet presAssocID="{8060C864-9748-44C1-A37C-53B32B0C727F}" presName="parentLin" presStyleCnt="0"/>
      <dgm:spPr/>
    </dgm:pt>
    <dgm:pt modelId="{F12AA9AD-6FA9-41C1-AC0A-8D4144B825A8}" type="pres">
      <dgm:prSet presAssocID="{8060C864-9748-44C1-A37C-53B32B0C727F}" presName="parentLeftMargin" presStyleLbl="node1" presStyleIdx="0" presStyleCnt="3"/>
      <dgm:spPr/>
    </dgm:pt>
    <dgm:pt modelId="{5694B3DA-4300-4895-95B9-93FB3A3BFDFD}" type="pres">
      <dgm:prSet presAssocID="{8060C864-9748-44C1-A37C-53B32B0C727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9B22211-630F-492B-88D6-583C89C70190}" type="pres">
      <dgm:prSet presAssocID="{8060C864-9748-44C1-A37C-53B32B0C727F}" presName="negativeSpace" presStyleCnt="0"/>
      <dgm:spPr/>
    </dgm:pt>
    <dgm:pt modelId="{003190B2-B8B0-4689-926D-BE6DACD82D8D}" type="pres">
      <dgm:prSet presAssocID="{8060C864-9748-44C1-A37C-53B32B0C727F}" presName="childText" presStyleLbl="conFgAcc1" presStyleIdx="0" presStyleCnt="3">
        <dgm:presLayoutVars>
          <dgm:bulletEnabled val="1"/>
        </dgm:presLayoutVars>
      </dgm:prSet>
      <dgm:spPr/>
    </dgm:pt>
    <dgm:pt modelId="{79589A7C-BF39-40BA-A0C8-6DEBF32912B4}" type="pres">
      <dgm:prSet presAssocID="{C809EF9C-9BF8-430E-9787-AC19EFE4D54C}" presName="spaceBetweenRectangles" presStyleCnt="0"/>
      <dgm:spPr/>
    </dgm:pt>
    <dgm:pt modelId="{5839BAB2-764F-4FBF-844E-2827769C3EDF}" type="pres">
      <dgm:prSet presAssocID="{A2387B5C-33D9-46D8-9123-A1B0882FB145}" presName="parentLin" presStyleCnt="0"/>
      <dgm:spPr/>
    </dgm:pt>
    <dgm:pt modelId="{AF50FF94-BF4D-4766-ADB4-2A7CF3A6EF29}" type="pres">
      <dgm:prSet presAssocID="{A2387B5C-33D9-46D8-9123-A1B0882FB145}" presName="parentLeftMargin" presStyleLbl="node1" presStyleIdx="0" presStyleCnt="3"/>
      <dgm:spPr/>
    </dgm:pt>
    <dgm:pt modelId="{F877A56F-57D4-48A7-A856-447E171E9EA1}" type="pres">
      <dgm:prSet presAssocID="{A2387B5C-33D9-46D8-9123-A1B0882FB14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31FACFA-13B8-499C-87B5-9A09CD9F701F}" type="pres">
      <dgm:prSet presAssocID="{A2387B5C-33D9-46D8-9123-A1B0882FB145}" presName="negativeSpace" presStyleCnt="0"/>
      <dgm:spPr/>
    </dgm:pt>
    <dgm:pt modelId="{CCE13D16-52E4-4570-9B95-9C55C19ACA66}" type="pres">
      <dgm:prSet presAssocID="{A2387B5C-33D9-46D8-9123-A1B0882FB145}" presName="childText" presStyleLbl="conFgAcc1" presStyleIdx="1" presStyleCnt="3">
        <dgm:presLayoutVars>
          <dgm:bulletEnabled val="1"/>
        </dgm:presLayoutVars>
      </dgm:prSet>
      <dgm:spPr/>
    </dgm:pt>
    <dgm:pt modelId="{EC73E5CF-7109-4547-8C1F-6FABDF2235EE}" type="pres">
      <dgm:prSet presAssocID="{B43D1440-6600-46FA-92A1-2EE8C2DE7C0E}" presName="spaceBetweenRectangles" presStyleCnt="0"/>
      <dgm:spPr/>
    </dgm:pt>
    <dgm:pt modelId="{54025D2F-6867-465E-903E-75EA2965D427}" type="pres">
      <dgm:prSet presAssocID="{4CECEA52-043C-4E4C-A4D1-7B9A9185DCED}" presName="parentLin" presStyleCnt="0"/>
      <dgm:spPr/>
    </dgm:pt>
    <dgm:pt modelId="{FFA011CC-FC21-442A-9DB0-9FA65E2C2C1A}" type="pres">
      <dgm:prSet presAssocID="{4CECEA52-043C-4E4C-A4D1-7B9A9185DCED}" presName="parentLeftMargin" presStyleLbl="node1" presStyleIdx="1" presStyleCnt="3"/>
      <dgm:spPr/>
    </dgm:pt>
    <dgm:pt modelId="{BE8057A8-2105-4F3A-9381-97FB78DE5884}" type="pres">
      <dgm:prSet presAssocID="{4CECEA52-043C-4E4C-A4D1-7B9A9185DCE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64B6473-B905-4A61-842D-CAA9027F5D08}" type="pres">
      <dgm:prSet presAssocID="{4CECEA52-043C-4E4C-A4D1-7B9A9185DCED}" presName="negativeSpace" presStyleCnt="0"/>
      <dgm:spPr/>
    </dgm:pt>
    <dgm:pt modelId="{55727954-3123-40BD-9E3B-839DA2240003}" type="pres">
      <dgm:prSet presAssocID="{4CECEA52-043C-4E4C-A4D1-7B9A9185DCE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0CECE0D-5377-4FD0-832C-4AFDC4C8C7B2}" srcId="{A2387B5C-33D9-46D8-9123-A1B0882FB145}" destId="{8CC614ED-2AC0-4511-B530-57189D09212E}" srcOrd="0" destOrd="0" parTransId="{9B497270-9B59-44FA-B178-F3EEDBB2FB48}" sibTransId="{9CB10977-D079-4ED5-A4F2-1095EBD210B2}"/>
    <dgm:cxn modelId="{7C785C11-F44F-4B1F-838D-F9CE010ADC8E}" type="presOf" srcId="{41F09B43-73F5-4E1F-BE51-91FE46EA602A}" destId="{B2926A5A-84A4-43D9-8439-6BC54B631534}" srcOrd="0" destOrd="0" presId="urn:microsoft.com/office/officeart/2005/8/layout/list1"/>
    <dgm:cxn modelId="{DC3E4B20-D95D-41B2-B0E3-C0B4118D48F7}" type="presOf" srcId="{E9628345-24C4-45F4-8DBD-6A7F8402F860}" destId="{CCE13D16-52E4-4570-9B95-9C55C19ACA66}" srcOrd="0" destOrd="1" presId="urn:microsoft.com/office/officeart/2005/8/layout/list1"/>
    <dgm:cxn modelId="{EAD0282C-233A-4AC9-8BD7-CE7B6132D02D}" type="presOf" srcId="{8060C864-9748-44C1-A37C-53B32B0C727F}" destId="{F12AA9AD-6FA9-41C1-AC0A-8D4144B825A8}" srcOrd="0" destOrd="0" presId="urn:microsoft.com/office/officeart/2005/8/layout/list1"/>
    <dgm:cxn modelId="{E022E738-2EFB-4C96-A76C-DF385CC4EB5E}" type="presOf" srcId="{CFE7E796-64FC-418D-8F65-203DB5730781}" destId="{55727954-3123-40BD-9E3B-839DA2240003}" srcOrd="0" destOrd="1" presId="urn:microsoft.com/office/officeart/2005/8/layout/list1"/>
    <dgm:cxn modelId="{DB589260-410F-4C94-BF43-17EC8D213DF1}" type="presOf" srcId="{6374C22A-6F07-4412-899D-9E87B90C8C69}" destId="{003190B2-B8B0-4689-926D-BE6DACD82D8D}" srcOrd="0" destOrd="1" presId="urn:microsoft.com/office/officeart/2005/8/layout/list1"/>
    <dgm:cxn modelId="{FC7D216D-6BE8-4E24-ADAA-238C75C000F3}" type="presOf" srcId="{A2387B5C-33D9-46D8-9123-A1B0882FB145}" destId="{AF50FF94-BF4D-4766-ADB4-2A7CF3A6EF29}" srcOrd="0" destOrd="0" presId="urn:microsoft.com/office/officeart/2005/8/layout/list1"/>
    <dgm:cxn modelId="{225F9279-5516-4517-9D47-14E4A68575D7}" srcId="{41F09B43-73F5-4E1F-BE51-91FE46EA602A}" destId="{A2387B5C-33D9-46D8-9123-A1B0882FB145}" srcOrd="1" destOrd="0" parTransId="{D6A5FE31-44DE-4972-ADD8-6C39F581BC23}" sibTransId="{B43D1440-6600-46FA-92A1-2EE8C2DE7C0E}"/>
    <dgm:cxn modelId="{C848D77C-876B-42EF-BD1E-F781BB2CD45E}" type="presOf" srcId="{8060C864-9748-44C1-A37C-53B32B0C727F}" destId="{5694B3DA-4300-4895-95B9-93FB3A3BFDFD}" srcOrd="1" destOrd="0" presId="urn:microsoft.com/office/officeart/2005/8/layout/list1"/>
    <dgm:cxn modelId="{57D5F783-BE65-4C77-90AF-0A6BB3F7D7F3}" type="presOf" srcId="{C2256EC3-D9C6-4ECC-8D8D-DF55DEB2CE27}" destId="{55727954-3123-40BD-9E3B-839DA2240003}" srcOrd="0" destOrd="0" presId="urn:microsoft.com/office/officeart/2005/8/layout/list1"/>
    <dgm:cxn modelId="{49C40593-F2BF-45EB-BD0E-17789D8ED7CA}" srcId="{4CECEA52-043C-4E4C-A4D1-7B9A9185DCED}" destId="{CFE7E796-64FC-418D-8F65-203DB5730781}" srcOrd="1" destOrd="0" parTransId="{DA845B12-1005-4C76-AE23-4FABF825AB3A}" sibTransId="{BCF29C32-A1A2-4B00-AC43-95867F1C7CB9}"/>
    <dgm:cxn modelId="{B1DDF4A3-56AB-486E-B570-3DDFD0F93778}" type="presOf" srcId="{4CECEA52-043C-4E4C-A4D1-7B9A9185DCED}" destId="{BE8057A8-2105-4F3A-9381-97FB78DE5884}" srcOrd="1" destOrd="0" presId="urn:microsoft.com/office/officeart/2005/8/layout/list1"/>
    <dgm:cxn modelId="{35DE2EB8-2F0C-4E48-8304-0555263549C9}" srcId="{41F09B43-73F5-4E1F-BE51-91FE46EA602A}" destId="{8060C864-9748-44C1-A37C-53B32B0C727F}" srcOrd="0" destOrd="0" parTransId="{6F8A4AB4-149A-48E8-9F72-DCC2C996CF75}" sibTransId="{C809EF9C-9BF8-430E-9787-AC19EFE4D54C}"/>
    <dgm:cxn modelId="{B723D4B8-1A8A-4EDF-B2EF-9B9CB3B0C6AB}" srcId="{8060C864-9748-44C1-A37C-53B32B0C727F}" destId="{F7170E62-C706-46A6-9CE9-9E1FC7CF83FB}" srcOrd="0" destOrd="0" parTransId="{25730DCA-71E9-476B-986A-C29B75C607CE}" sibTransId="{523C56E9-A537-4520-B15D-152C47A6004E}"/>
    <dgm:cxn modelId="{2B9470BE-4962-4C14-9950-4FD77FE01BDB}" type="presOf" srcId="{F7170E62-C706-46A6-9CE9-9E1FC7CF83FB}" destId="{003190B2-B8B0-4689-926D-BE6DACD82D8D}" srcOrd="0" destOrd="0" presId="urn:microsoft.com/office/officeart/2005/8/layout/list1"/>
    <dgm:cxn modelId="{42B500C6-0914-406E-880E-08F5BAB1D93E}" srcId="{41F09B43-73F5-4E1F-BE51-91FE46EA602A}" destId="{4CECEA52-043C-4E4C-A4D1-7B9A9185DCED}" srcOrd="2" destOrd="0" parTransId="{0A854249-B559-4ABB-B56F-079AD5483798}" sibTransId="{30FF8C4F-AD5A-4E32-9B36-ED6D499D9ACF}"/>
    <dgm:cxn modelId="{DF505BC8-EF4F-48CD-9BD3-0E527826D581}" type="presOf" srcId="{4CECEA52-043C-4E4C-A4D1-7B9A9185DCED}" destId="{FFA011CC-FC21-442A-9DB0-9FA65E2C2C1A}" srcOrd="0" destOrd="0" presId="urn:microsoft.com/office/officeart/2005/8/layout/list1"/>
    <dgm:cxn modelId="{D3B909D5-0D8C-4166-9EB4-B4A40D131477}" type="presOf" srcId="{A2387B5C-33D9-46D8-9123-A1B0882FB145}" destId="{F877A56F-57D4-48A7-A856-447E171E9EA1}" srcOrd="1" destOrd="0" presId="urn:microsoft.com/office/officeart/2005/8/layout/list1"/>
    <dgm:cxn modelId="{0EFC04E7-82B7-4C8C-AFDB-850F515790EE}" type="presOf" srcId="{8CC614ED-2AC0-4511-B530-57189D09212E}" destId="{CCE13D16-52E4-4570-9B95-9C55C19ACA66}" srcOrd="0" destOrd="0" presId="urn:microsoft.com/office/officeart/2005/8/layout/list1"/>
    <dgm:cxn modelId="{2C54CCE8-4BF2-414B-9FB5-F49E17561F8E}" srcId="{A2387B5C-33D9-46D8-9123-A1B0882FB145}" destId="{E9628345-24C4-45F4-8DBD-6A7F8402F860}" srcOrd="1" destOrd="0" parTransId="{B39264A1-0296-4A2C-B812-4012E5853DE2}" sibTransId="{E7535F21-EAC1-4797-8F81-80044597C2B9}"/>
    <dgm:cxn modelId="{676215EA-8ECC-46E0-8ADD-7EC9104962DF}" srcId="{4CECEA52-043C-4E4C-A4D1-7B9A9185DCED}" destId="{C2256EC3-D9C6-4ECC-8D8D-DF55DEB2CE27}" srcOrd="0" destOrd="0" parTransId="{A57DECA3-38FF-411A-A288-4908B8D02587}" sibTransId="{335722AF-8188-4480-8D04-FA8502B6331E}"/>
    <dgm:cxn modelId="{FEEB89F1-E9DA-4867-AB45-E13DD13B2EF2}" srcId="{8060C864-9748-44C1-A37C-53B32B0C727F}" destId="{6374C22A-6F07-4412-899D-9E87B90C8C69}" srcOrd="1" destOrd="0" parTransId="{F455A2F4-8B82-40AC-BD5D-71D292572BD3}" sibTransId="{16407288-161E-4AE7-8724-983DF093D5BD}"/>
    <dgm:cxn modelId="{B8DF40A0-B4C0-472D-AC92-1F9B484A8B48}" type="presParOf" srcId="{B2926A5A-84A4-43D9-8439-6BC54B631534}" destId="{09361538-FB9D-4420-A8AF-F43974ED0FBD}" srcOrd="0" destOrd="0" presId="urn:microsoft.com/office/officeart/2005/8/layout/list1"/>
    <dgm:cxn modelId="{9522E67A-ACB0-4F34-83BF-FED1B70DAC9E}" type="presParOf" srcId="{09361538-FB9D-4420-A8AF-F43974ED0FBD}" destId="{F12AA9AD-6FA9-41C1-AC0A-8D4144B825A8}" srcOrd="0" destOrd="0" presId="urn:microsoft.com/office/officeart/2005/8/layout/list1"/>
    <dgm:cxn modelId="{6B37A1AF-25FE-4CF2-ACA1-6EAACC7D76E2}" type="presParOf" srcId="{09361538-FB9D-4420-A8AF-F43974ED0FBD}" destId="{5694B3DA-4300-4895-95B9-93FB3A3BFDFD}" srcOrd="1" destOrd="0" presId="urn:microsoft.com/office/officeart/2005/8/layout/list1"/>
    <dgm:cxn modelId="{E5E2EA74-BFC1-4859-B4C7-89556A5B5931}" type="presParOf" srcId="{B2926A5A-84A4-43D9-8439-6BC54B631534}" destId="{E9B22211-630F-492B-88D6-583C89C70190}" srcOrd="1" destOrd="0" presId="urn:microsoft.com/office/officeart/2005/8/layout/list1"/>
    <dgm:cxn modelId="{FC4CD1B6-B208-44A6-BE07-1A189E237DA3}" type="presParOf" srcId="{B2926A5A-84A4-43D9-8439-6BC54B631534}" destId="{003190B2-B8B0-4689-926D-BE6DACD82D8D}" srcOrd="2" destOrd="0" presId="urn:microsoft.com/office/officeart/2005/8/layout/list1"/>
    <dgm:cxn modelId="{10E832DB-AFAA-4B33-8AB1-40DA5A6B62A0}" type="presParOf" srcId="{B2926A5A-84A4-43D9-8439-6BC54B631534}" destId="{79589A7C-BF39-40BA-A0C8-6DEBF32912B4}" srcOrd="3" destOrd="0" presId="urn:microsoft.com/office/officeart/2005/8/layout/list1"/>
    <dgm:cxn modelId="{766A3412-E435-419B-85E3-3D5F40669420}" type="presParOf" srcId="{B2926A5A-84A4-43D9-8439-6BC54B631534}" destId="{5839BAB2-764F-4FBF-844E-2827769C3EDF}" srcOrd="4" destOrd="0" presId="urn:microsoft.com/office/officeart/2005/8/layout/list1"/>
    <dgm:cxn modelId="{535F5E9F-653F-4180-A7E1-5857E0B454BC}" type="presParOf" srcId="{5839BAB2-764F-4FBF-844E-2827769C3EDF}" destId="{AF50FF94-BF4D-4766-ADB4-2A7CF3A6EF29}" srcOrd="0" destOrd="0" presId="urn:microsoft.com/office/officeart/2005/8/layout/list1"/>
    <dgm:cxn modelId="{CFCC793E-8215-4FE6-AD9E-63EB4B728A85}" type="presParOf" srcId="{5839BAB2-764F-4FBF-844E-2827769C3EDF}" destId="{F877A56F-57D4-48A7-A856-447E171E9EA1}" srcOrd="1" destOrd="0" presId="urn:microsoft.com/office/officeart/2005/8/layout/list1"/>
    <dgm:cxn modelId="{9EF52737-BF99-4069-8A51-23F1EE4A872B}" type="presParOf" srcId="{B2926A5A-84A4-43D9-8439-6BC54B631534}" destId="{931FACFA-13B8-499C-87B5-9A09CD9F701F}" srcOrd="5" destOrd="0" presId="urn:microsoft.com/office/officeart/2005/8/layout/list1"/>
    <dgm:cxn modelId="{C7B81E7D-A987-4A21-A2CE-FCABB423C72D}" type="presParOf" srcId="{B2926A5A-84A4-43D9-8439-6BC54B631534}" destId="{CCE13D16-52E4-4570-9B95-9C55C19ACA66}" srcOrd="6" destOrd="0" presId="urn:microsoft.com/office/officeart/2005/8/layout/list1"/>
    <dgm:cxn modelId="{0A014143-99EE-4C94-AE8D-B38502558DF1}" type="presParOf" srcId="{B2926A5A-84A4-43D9-8439-6BC54B631534}" destId="{EC73E5CF-7109-4547-8C1F-6FABDF2235EE}" srcOrd="7" destOrd="0" presId="urn:microsoft.com/office/officeart/2005/8/layout/list1"/>
    <dgm:cxn modelId="{3894C9DB-7E86-47BD-87CD-D3FB46601331}" type="presParOf" srcId="{B2926A5A-84A4-43D9-8439-6BC54B631534}" destId="{54025D2F-6867-465E-903E-75EA2965D427}" srcOrd="8" destOrd="0" presId="urn:microsoft.com/office/officeart/2005/8/layout/list1"/>
    <dgm:cxn modelId="{1A7019B9-3BD0-4555-8E04-9D89E71E96E5}" type="presParOf" srcId="{54025D2F-6867-465E-903E-75EA2965D427}" destId="{FFA011CC-FC21-442A-9DB0-9FA65E2C2C1A}" srcOrd="0" destOrd="0" presId="urn:microsoft.com/office/officeart/2005/8/layout/list1"/>
    <dgm:cxn modelId="{AC45AA17-43C0-47D8-80F2-F6FE4BDA7A98}" type="presParOf" srcId="{54025D2F-6867-465E-903E-75EA2965D427}" destId="{BE8057A8-2105-4F3A-9381-97FB78DE5884}" srcOrd="1" destOrd="0" presId="urn:microsoft.com/office/officeart/2005/8/layout/list1"/>
    <dgm:cxn modelId="{90A56CDD-A554-47D1-98D4-9B17074DC8CE}" type="presParOf" srcId="{B2926A5A-84A4-43D9-8439-6BC54B631534}" destId="{264B6473-B905-4A61-842D-CAA9027F5D08}" srcOrd="9" destOrd="0" presId="urn:microsoft.com/office/officeart/2005/8/layout/list1"/>
    <dgm:cxn modelId="{A6DEEAAF-F423-4F2A-80A9-04E452C3AB6E}" type="presParOf" srcId="{B2926A5A-84A4-43D9-8439-6BC54B631534}" destId="{55727954-3123-40BD-9E3B-839DA224000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7FD8465-8EFF-4C9C-B0D1-B95255D965B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7C147B-A2AD-46CE-9575-936ECBF4B137}">
      <dgm:prSet phldrT="[Текст]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b="0" dirty="0">
              <a:latin typeface="Segoe UI Light" panose="020B0502040204020203" pitchFamily="34" charset="0"/>
              <a:cs typeface="Segoe UI Light" panose="020B0502040204020203" pitchFamily="34" charset="0"/>
            </a:rPr>
            <a:t>Следите за тем, чтобы интонация и тембр голоса отображали то, что вы хотите донести до консультируемого. Если вы видите, что консультируемый теряет интерес к вашим словам, измените тон голоса.</a:t>
          </a:r>
        </a:p>
      </dgm:t>
    </dgm:pt>
    <dgm:pt modelId="{7ED1A82D-1DFC-4E09-8941-E514B4914BA2}" type="parTrans" cxnId="{9868669E-8A91-4584-9CA9-225D2E6ADE76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8B96E7B-BE5C-48A9-8346-A17D73D4D552}" type="sibTrans" cxnId="{9868669E-8A91-4584-9CA9-225D2E6ADE76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2A1778E-F259-413F-8D65-9A9476E7EF31}">
      <dgm:prSet phldrT="[Текст]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b="0" dirty="0">
              <a:latin typeface="Segoe UI Light" panose="020B0502040204020203" pitchFamily="34" charset="0"/>
              <a:cs typeface="Segoe UI Light" panose="020B0502040204020203" pitchFamily="34" charset="0"/>
            </a:rPr>
            <a:t>Присоединяйтесь к голосу консультируемого, чувствуйте его интонацию. Постарайтесь на подсознательном уровне показать ему, что вы человек, готовый ему помочь.</a:t>
          </a:r>
        </a:p>
      </dgm:t>
    </dgm:pt>
    <dgm:pt modelId="{89DBC439-D1B5-4058-B539-2421BB038AA5}" type="parTrans" cxnId="{B538A462-4DA5-48F4-BE78-C9B8F86A1BF7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2576868-AD67-424D-AF55-B34E563BE4BF}" type="sibTrans" cxnId="{B538A462-4DA5-48F4-BE78-C9B8F86A1BF7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107F758-FD7F-46A3-86D7-37C668170BB7}">
      <dgm:prSet phldrT="[Текст]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b="0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Говорите отчетливо и громко. Не стоит сильно повышать тон, так как это может вызвать обратную реакцию. Придайте голосу красок и чаще меняйте интонацию. Это позволит консультируемому быть в тонусе во время диалога.</a:t>
          </a:r>
        </a:p>
      </dgm:t>
    </dgm:pt>
    <dgm:pt modelId="{0777E650-1E77-4445-ABEB-78E91F849C8C}" type="parTrans" cxnId="{B957FD95-8D1C-4654-8891-75052048A851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054F12C-79C4-44F7-AAE1-9A2493BC79E4}" type="sibTrans" cxnId="{B957FD95-8D1C-4654-8891-75052048A851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2A516A-8394-4C3F-9C41-6AE45797811F}">
      <dgm:prSet phldrT="[Текст]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b="0" dirty="0">
              <a:latin typeface="Segoe UI Light" panose="020B0502040204020203" pitchFamily="34" charset="0"/>
              <a:cs typeface="Segoe UI Light" panose="020B0502040204020203" pitchFamily="34" charset="0"/>
            </a:rPr>
            <a:t>Периодически пробуйте модулировать чужую речь. Будь то речь начальника, соседа или просто попутчика в транспорте. Это полезный прием, который позволит понять, как применять интонации и менять тембр.</a:t>
          </a:r>
        </a:p>
      </dgm:t>
    </dgm:pt>
    <dgm:pt modelId="{28C94F2C-B201-42E8-AAF5-A98DA14CAB1E}" type="parTrans" cxnId="{FC47D8E1-8007-4D84-872C-42D0D1067ADD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7E43FD3-A484-4B0D-8BD5-FCD90E59715B}" type="sibTrans" cxnId="{FC47D8E1-8007-4D84-872C-42D0D1067ADD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28B2C7A-2438-49B2-85B5-A08CF463AA36}" type="pres">
      <dgm:prSet presAssocID="{E7FD8465-8EFF-4C9C-B0D1-B95255D965B5}" presName="vert0" presStyleCnt="0">
        <dgm:presLayoutVars>
          <dgm:dir/>
          <dgm:animOne val="branch"/>
          <dgm:animLvl val="lvl"/>
        </dgm:presLayoutVars>
      </dgm:prSet>
      <dgm:spPr/>
    </dgm:pt>
    <dgm:pt modelId="{D30A8589-1E38-4EC0-A803-ED1933910AF4}" type="pres">
      <dgm:prSet presAssocID="{C47C147B-A2AD-46CE-9575-936ECBF4B137}" presName="thickLine" presStyleLbl="alignNode1" presStyleIdx="0" presStyleCnt="4"/>
      <dgm:spPr/>
    </dgm:pt>
    <dgm:pt modelId="{75C0F288-8E70-48DA-AF42-BCA36B3CEC1C}" type="pres">
      <dgm:prSet presAssocID="{C47C147B-A2AD-46CE-9575-936ECBF4B137}" presName="horz1" presStyleCnt="0"/>
      <dgm:spPr/>
    </dgm:pt>
    <dgm:pt modelId="{0EF6FC9C-656D-43EB-A884-560FC14A462B}" type="pres">
      <dgm:prSet presAssocID="{C47C147B-A2AD-46CE-9575-936ECBF4B137}" presName="tx1" presStyleLbl="revTx" presStyleIdx="0" presStyleCnt="4"/>
      <dgm:spPr/>
    </dgm:pt>
    <dgm:pt modelId="{9B704C75-4E50-4E37-8392-4307B2AD7B1E}" type="pres">
      <dgm:prSet presAssocID="{C47C147B-A2AD-46CE-9575-936ECBF4B137}" presName="vert1" presStyleCnt="0"/>
      <dgm:spPr/>
    </dgm:pt>
    <dgm:pt modelId="{C0732277-3BA3-4874-920D-5C83983749A5}" type="pres">
      <dgm:prSet presAssocID="{12A1778E-F259-413F-8D65-9A9476E7EF31}" presName="thickLine" presStyleLbl="alignNode1" presStyleIdx="1" presStyleCnt="4"/>
      <dgm:spPr/>
    </dgm:pt>
    <dgm:pt modelId="{E26A50B6-7071-46D9-BE11-EC41714BDB9C}" type="pres">
      <dgm:prSet presAssocID="{12A1778E-F259-413F-8D65-9A9476E7EF31}" presName="horz1" presStyleCnt="0"/>
      <dgm:spPr/>
    </dgm:pt>
    <dgm:pt modelId="{A427069E-4652-4432-9957-0D1CA70287F1}" type="pres">
      <dgm:prSet presAssocID="{12A1778E-F259-413F-8D65-9A9476E7EF31}" presName="tx1" presStyleLbl="revTx" presStyleIdx="1" presStyleCnt="4"/>
      <dgm:spPr/>
    </dgm:pt>
    <dgm:pt modelId="{84C30C06-0752-4C13-BC14-86B5420BCB3A}" type="pres">
      <dgm:prSet presAssocID="{12A1778E-F259-413F-8D65-9A9476E7EF31}" presName="vert1" presStyleCnt="0"/>
      <dgm:spPr/>
    </dgm:pt>
    <dgm:pt modelId="{15242E25-38CC-4AA7-ABC1-9D018D3CDE0C}" type="pres">
      <dgm:prSet presAssocID="{1107F758-FD7F-46A3-86D7-37C668170BB7}" presName="thickLine" presStyleLbl="alignNode1" presStyleIdx="2" presStyleCnt="4"/>
      <dgm:spPr/>
    </dgm:pt>
    <dgm:pt modelId="{FA1AAE6E-DC07-4FDF-9EBA-832676925690}" type="pres">
      <dgm:prSet presAssocID="{1107F758-FD7F-46A3-86D7-37C668170BB7}" presName="horz1" presStyleCnt="0"/>
      <dgm:spPr/>
    </dgm:pt>
    <dgm:pt modelId="{696A9EB9-0E74-4D03-81EE-697032A35DC5}" type="pres">
      <dgm:prSet presAssocID="{1107F758-FD7F-46A3-86D7-37C668170BB7}" presName="tx1" presStyleLbl="revTx" presStyleIdx="2" presStyleCnt="4"/>
      <dgm:spPr/>
    </dgm:pt>
    <dgm:pt modelId="{3A349B94-4FB1-45F0-8ACE-CA1A63BE7E02}" type="pres">
      <dgm:prSet presAssocID="{1107F758-FD7F-46A3-86D7-37C668170BB7}" presName="vert1" presStyleCnt="0"/>
      <dgm:spPr/>
    </dgm:pt>
    <dgm:pt modelId="{5D340247-C57D-4E19-8F3A-C99A94F2947D}" type="pres">
      <dgm:prSet presAssocID="{1A2A516A-8394-4C3F-9C41-6AE45797811F}" presName="thickLine" presStyleLbl="alignNode1" presStyleIdx="3" presStyleCnt="4"/>
      <dgm:spPr/>
    </dgm:pt>
    <dgm:pt modelId="{9963C6A8-689D-46C2-AA2E-7EB650C96C8E}" type="pres">
      <dgm:prSet presAssocID="{1A2A516A-8394-4C3F-9C41-6AE45797811F}" presName="horz1" presStyleCnt="0"/>
      <dgm:spPr/>
    </dgm:pt>
    <dgm:pt modelId="{8641EE7F-135C-4915-BA75-9C6C0F40D1CE}" type="pres">
      <dgm:prSet presAssocID="{1A2A516A-8394-4C3F-9C41-6AE45797811F}" presName="tx1" presStyleLbl="revTx" presStyleIdx="3" presStyleCnt="4"/>
      <dgm:spPr/>
    </dgm:pt>
    <dgm:pt modelId="{2E119D07-F3E8-4127-A9F6-9A8D486D94A9}" type="pres">
      <dgm:prSet presAssocID="{1A2A516A-8394-4C3F-9C41-6AE45797811F}" presName="vert1" presStyleCnt="0"/>
      <dgm:spPr/>
    </dgm:pt>
  </dgm:ptLst>
  <dgm:cxnLst>
    <dgm:cxn modelId="{B538A462-4DA5-48F4-BE78-C9B8F86A1BF7}" srcId="{E7FD8465-8EFF-4C9C-B0D1-B95255D965B5}" destId="{12A1778E-F259-413F-8D65-9A9476E7EF31}" srcOrd="1" destOrd="0" parTransId="{89DBC439-D1B5-4058-B539-2421BB038AA5}" sibTransId="{12576868-AD67-424D-AF55-B34E563BE4BF}"/>
    <dgm:cxn modelId="{C18BB354-B1EC-417C-AADF-41B03B95CBAE}" type="presOf" srcId="{E7FD8465-8EFF-4C9C-B0D1-B95255D965B5}" destId="{928B2C7A-2438-49B2-85B5-A08CF463AA36}" srcOrd="0" destOrd="0" presId="urn:microsoft.com/office/officeart/2008/layout/LinedList"/>
    <dgm:cxn modelId="{B957FD95-8D1C-4654-8891-75052048A851}" srcId="{E7FD8465-8EFF-4C9C-B0D1-B95255D965B5}" destId="{1107F758-FD7F-46A3-86D7-37C668170BB7}" srcOrd="2" destOrd="0" parTransId="{0777E650-1E77-4445-ABEB-78E91F849C8C}" sibTransId="{9054F12C-79C4-44F7-AAE1-9A2493BC79E4}"/>
    <dgm:cxn modelId="{9868669E-8A91-4584-9CA9-225D2E6ADE76}" srcId="{E7FD8465-8EFF-4C9C-B0D1-B95255D965B5}" destId="{C47C147B-A2AD-46CE-9575-936ECBF4B137}" srcOrd="0" destOrd="0" parTransId="{7ED1A82D-1DFC-4E09-8941-E514B4914BA2}" sibTransId="{48B96E7B-BE5C-48A9-8346-A17D73D4D552}"/>
    <dgm:cxn modelId="{4C314FC4-E88D-4CC2-990E-AFCCE0A9592D}" type="presOf" srcId="{C47C147B-A2AD-46CE-9575-936ECBF4B137}" destId="{0EF6FC9C-656D-43EB-A884-560FC14A462B}" srcOrd="0" destOrd="0" presId="urn:microsoft.com/office/officeart/2008/layout/LinedList"/>
    <dgm:cxn modelId="{A01FC9DB-CB46-4438-A39F-58CF0070CBCD}" type="presOf" srcId="{1A2A516A-8394-4C3F-9C41-6AE45797811F}" destId="{8641EE7F-135C-4915-BA75-9C6C0F40D1CE}" srcOrd="0" destOrd="0" presId="urn:microsoft.com/office/officeart/2008/layout/LinedList"/>
    <dgm:cxn modelId="{778040DE-5C85-4920-8B4E-ED1572BE0346}" type="presOf" srcId="{12A1778E-F259-413F-8D65-9A9476E7EF31}" destId="{A427069E-4652-4432-9957-0D1CA70287F1}" srcOrd="0" destOrd="0" presId="urn:microsoft.com/office/officeart/2008/layout/LinedList"/>
    <dgm:cxn modelId="{FC47D8E1-8007-4D84-872C-42D0D1067ADD}" srcId="{E7FD8465-8EFF-4C9C-B0D1-B95255D965B5}" destId="{1A2A516A-8394-4C3F-9C41-6AE45797811F}" srcOrd="3" destOrd="0" parTransId="{28C94F2C-B201-42E8-AAF5-A98DA14CAB1E}" sibTransId="{97E43FD3-A484-4B0D-8BD5-FCD90E59715B}"/>
    <dgm:cxn modelId="{7C818DE3-7A94-4D5A-97F8-5E3F8673FD16}" type="presOf" srcId="{1107F758-FD7F-46A3-86D7-37C668170BB7}" destId="{696A9EB9-0E74-4D03-81EE-697032A35DC5}" srcOrd="0" destOrd="0" presId="urn:microsoft.com/office/officeart/2008/layout/LinedList"/>
    <dgm:cxn modelId="{DC951D53-32CC-4DE5-B1D6-9E1A3763E63C}" type="presParOf" srcId="{928B2C7A-2438-49B2-85B5-A08CF463AA36}" destId="{D30A8589-1E38-4EC0-A803-ED1933910AF4}" srcOrd="0" destOrd="0" presId="urn:microsoft.com/office/officeart/2008/layout/LinedList"/>
    <dgm:cxn modelId="{E03B5499-FFAD-48DA-87D8-66CE3B54D1DE}" type="presParOf" srcId="{928B2C7A-2438-49B2-85B5-A08CF463AA36}" destId="{75C0F288-8E70-48DA-AF42-BCA36B3CEC1C}" srcOrd="1" destOrd="0" presId="urn:microsoft.com/office/officeart/2008/layout/LinedList"/>
    <dgm:cxn modelId="{37B73F94-20A2-4214-8E73-1D5FF62A20D8}" type="presParOf" srcId="{75C0F288-8E70-48DA-AF42-BCA36B3CEC1C}" destId="{0EF6FC9C-656D-43EB-A884-560FC14A462B}" srcOrd="0" destOrd="0" presId="urn:microsoft.com/office/officeart/2008/layout/LinedList"/>
    <dgm:cxn modelId="{F8C30A36-1E05-4E72-8ED6-968C530A36B4}" type="presParOf" srcId="{75C0F288-8E70-48DA-AF42-BCA36B3CEC1C}" destId="{9B704C75-4E50-4E37-8392-4307B2AD7B1E}" srcOrd="1" destOrd="0" presId="urn:microsoft.com/office/officeart/2008/layout/LinedList"/>
    <dgm:cxn modelId="{5109A205-B7EE-4790-AED1-AA675F95FF0A}" type="presParOf" srcId="{928B2C7A-2438-49B2-85B5-A08CF463AA36}" destId="{C0732277-3BA3-4874-920D-5C83983749A5}" srcOrd="2" destOrd="0" presId="urn:microsoft.com/office/officeart/2008/layout/LinedList"/>
    <dgm:cxn modelId="{8E344A2F-DAA3-4C6E-8E32-D1173A45D961}" type="presParOf" srcId="{928B2C7A-2438-49B2-85B5-A08CF463AA36}" destId="{E26A50B6-7071-46D9-BE11-EC41714BDB9C}" srcOrd="3" destOrd="0" presId="urn:microsoft.com/office/officeart/2008/layout/LinedList"/>
    <dgm:cxn modelId="{FDFAE5A8-545F-4E1C-BB8E-38267FDF2202}" type="presParOf" srcId="{E26A50B6-7071-46D9-BE11-EC41714BDB9C}" destId="{A427069E-4652-4432-9957-0D1CA70287F1}" srcOrd="0" destOrd="0" presId="urn:microsoft.com/office/officeart/2008/layout/LinedList"/>
    <dgm:cxn modelId="{EDAD33F1-7759-464A-BD56-8D3A911215F5}" type="presParOf" srcId="{E26A50B6-7071-46D9-BE11-EC41714BDB9C}" destId="{84C30C06-0752-4C13-BC14-86B5420BCB3A}" srcOrd="1" destOrd="0" presId="urn:microsoft.com/office/officeart/2008/layout/LinedList"/>
    <dgm:cxn modelId="{6E48E4FB-870F-4339-B126-03F6C0D908BE}" type="presParOf" srcId="{928B2C7A-2438-49B2-85B5-A08CF463AA36}" destId="{15242E25-38CC-4AA7-ABC1-9D018D3CDE0C}" srcOrd="4" destOrd="0" presId="urn:microsoft.com/office/officeart/2008/layout/LinedList"/>
    <dgm:cxn modelId="{C96D13A2-7F3B-458C-9C74-CC94FC06B9F4}" type="presParOf" srcId="{928B2C7A-2438-49B2-85B5-A08CF463AA36}" destId="{FA1AAE6E-DC07-4FDF-9EBA-832676925690}" srcOrd="5" destOrd="0" presId="urn:microsoft.com/office/officeart/2008/layout/LinedList"/>
    <dgm:cxn modelId="{895A70CC-64E1-4423-BA02-97666BC21ACD}" type="presParOf" srcId="{FA1AAE6E-DC07-4FDF-9EBA-832676925690}" destId="{696A9EB9-0E74-4D03-81EE-697032A35DC5}" srcOrd="0" destOrd="0" presId="urn:microsoft.com/office/officeart/2008/layout/LinedList"/>
    <dgm:cxn modelId="{9ADA8D29-8B82-4422-9D1A-088D349D70A1}" type="presParOf" srcId="{FA1AAE6E-DC07-4FDF-9EBA-832676925690}" destId="{3A349B94-4FB1-45F0-8ACE-CA1A63BE7E02}" srcOrd="1" destOrd="0" presId="urn:microsoft.com/office/officeart/2008/layout/LinedList"/>
    <dgm:cxn modelId="{17580FDA-D806-4ADB-98C7-E1B7A57E44D2}" type="presParOf" srcId="{928B2C7A-2438-49B2-85B5-A08CF463AA36}" destId="{5D340247-C57D-4E19-8F3A-C99A94F2947D}" srcOrd="6" destOrd="0" presId="urn:microsoft.com/office/officeart/2008/layout/LinedList"/>
    <dgm:cxn modelId="{A9D17A19-C527-4DDA-BE8C-CF17C670DF1C}" type="presParOf" srcId="{928B2C7A-2438-49B2-85B5-A08CF463AA36}" destId="{9963C6A8-689D-46C2-AA2E-7EB650C96C8E}" srcOrd="7" destOrd="0" presId="urn:microsoft.com/office/officeart/2008/layout/LinedList"/>
    <dgm:cxn modelId="{78E6D970-2AC7-4E54-BC22-B30E3916B786}" type="presParOf" srcId="{9963C6A8-689D-46C2-AA2E-7EB650C96C8E}" destId="{8641EE7F-135C-4915-BA75-9C6C0F40D1CE}" srcOrd="0" destOrd="0" presId="urn:microsoft.com/office/officeart/2008/layout/LinedList"/>
    <dgm:cxn modelId="{47F2CECA-02A3-4BB0-9827-2A7E39D7F307}" type="presParOf" srcId="{9963C6A8-689D-46C2-AA2E-7EB650C96C8E}" destId="{2E119D07-F3E8-4127-A9F6-9A8D486D94A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032277E-26F4-4141-A7A1-78E6253A98BF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67521AC-3EE8-4652-969F-04C50FE08994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Выпейте теплой воды. </a:t>
          </a:r>
          <a:b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Сделайте несколько маленьких глотков теплой, но не горячей воды. Это увлажнит слизистую и снимет ощущение сухости в горле.</a:t>
          </a:r>
        </a:p>
      </dgm:t>
    </dgm:pt>
    <dgm:pt modelId="{9F307A9B-5714-4394-BE95-412D279E5832}" type="parTrans" cxnId="{EFE8A8F3-38D1-4B53-916F-B11A7D1BEEAD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BBB956-20F9-4E10-8831-6A67915E63BC}" type="sibTrans" cxnId="{EFE8A8F3-38D1-4B53-916F-B11A7D1BEEAD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C94FA1C-4BAC-4FF3-B2B2-8DFBB27B02D8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Сделайте 3 спокойных вдоха через нос с мягким «движением» живота и грудной клетки и более длинных, плавных выдоха через рот.</a:t>
          </a:r>
        </a:p>
      </dgm:t>
    </dgm:pt>
    <dgm:pt modelId="{EA558B21-7F6C-4AC1-9D9D-4D0D4454F217}" type="parTrans" cxnId="{D5BC26DE-49E7-415E-8E9F-C05B4BA89B3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12B7D00-B6EB-41B9-A90B-12EDD57FBBEC}" type="sibTrans" cxnId="{D5BC26DE-49E7-415E-8E9F-C05B4BA89B3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6347BF-6B4B-4E13-A13F-2709BC90E66A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Легко разогрейте артикуляцию.</a:t>
          </a:r>
        </a:p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Плавно «позевайте» с приоткрытым ртом, сделайте несколько мягких движений нижней челюстью. Затем 3–4 раза выполните вибрацию губ на выдохе («брр») без напряжения шеи и плеч.</a:t>
          </a:r>
        </a:p>
      </dgm:t>
    </dgm:pt>
    <dgm:pt modelId="{7A4AE5AB-F27E-4EC9-99D1-697E6000F2CA}" type="parTrans" cxnId="{A23AA664-76B7-402E-B90C-53C6C67BC4B0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DA3B89-A272-4335-B213-A6D8F4462524}" type="sibTrans" cxnId="{A23AA664-76B7-402E-B90C-53C6C67BC4B0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2C0EBD5-FC58-459C-909E-5AE6E2986FE9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Настроите звучание голоса. </a:t>
          </a:r>
        </a:p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На выдохе негромко протяните звук «м-м-м» на удобной высоте, ориентируясь на лёгкую вибрацию в губах и лице. Повторите 2–3 раза. Это «собирает» голос и делает звучание более устойчивым и мягким.</a:t>
          </a:r>
        </a:p>
      </dgm:t>
    </dgm:pt>
    <dgm:pt modelId="{1A00A0B5-38A8-47C6-A83E-85E2E513CBD8}" type="parTrans" cxnId="{99C396B3-45D3-4C16-B062-3D06DBB49C2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40222D0-6062-474B-AB6E-8076264653C4}" type="sibTrans" cxnId="{99C396B3-45D3-4C16-B062-3D06DBB49C2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B7D8FC8-0DBF-44F3-91D1-E6B1602BDE26}" type="pres">
      <dgm:prSet presAssocID="{7032277E-26F4-4141-A7A1-78E6253A98BF}" presName="outerComposite" presStyleCnt="0">
        <dgm:presLayoutVars>
          <dgm:chMax val="5"/>
          <dgm:dir/>
          <dgm:resizeHandles val="exact"/>
        </dgm:presLayoutVars>
      </dgm:prSet>
      <dgm:spPr/>
    </dgm:pt>
    <dgm:pt modelId="{970B77A5-085E-4B5A-ADEB-0A0F7B3FDB6E}" type="pres">
      <dgm:prSet presAssocID="{7032277E-26F4-4141-A7A1-78E6253A98BF}" presName="dummyMaxCanvas" presStyleCnt="0">
        <dgm:presLayoutVars/>
      </dgm:prSet>
      <dgm:spPr/>
    </dgm:pt>
    <dgm:pt modelId="{1E9B4DB8-6EC5-48E4-9291-22FEE527DF0D}" type="pres">
      <dgm:prSet presAssocID="{7032277E-26F4-4141-A7A1-78E6253A98BF}" presName="FourNodes_1" presStyleLbl="node1" presStyleIdx="0" presStyleCnt="4">
        <dgm:presLayoutVars>
          <dgm:bulletEnabled val="1"/>
        </dgm:presLayoutVars>
      </dgm:prSet>
      <dgm:spPr/>
    </dgm:pt>
    <dgm:pt modelId="{25ABB0F4-4F65-4F02-BF6A-3C309DBF08BE}" type="pres">
      <dgm:prSet presAssocID="{7032277E-26F4-4141-A7A1-78E6253A98BF}" presName="FourNodes_2" presStyleLbl="node1" presStyleIdx="1" presStyleCnt="4">
        <dgm:presLayoutVars>
          <dgm:bulletEnabled val="1"/>
        </dgm:presLayoutVars>
      </dgm:prSet>
      <dgm:spPr/>
    </dgm:pt>
    <dgm:pt modelId="{A1338064-1119-4D18-8A54-D7DA8708737F}" type="pres">
      <dgm:prSet presAssocID="{7032277E-26F4-4141-A7A1-78E6253A98BF}" presName="FourNodes_3" presStyleLbl="node1" presStyleIdx="2" presStyleCnt="4">
        <dgm:presLayoutVars>
          <dgm:bulletEnabled val="1"/>
        </dgm:presLayoutVars>
      </dgm:prSet>
      <dgm:spPr/>
    </dgm:pt>
    <dgm:pt modelId="{64DE516E-46E1-45A6-948B-2BCEF755D9FE}" type="pres">
      <dgm:prSet presAssocID="{7032277E-26F4-4141-A7A1-78E6253A98BF}" presName="FourNodes_4" presStyleLbl="node1" presStyleIdx="3" presStyleCnt="4">
        <dgm:presLayoutVars>
          <dgm:bulletEnabled val="1"/>
        </dgm:presLayoutVars>
      </dgm:prSet>
      <dgm:spPr/>
    </dgm:pt>
    <dgm:pt modelId="{FE3C370D-559A-430E-99FA-D6248AC124D4}" type="pres">
      <dgm:prSet presAssocID="{7032277E-26F4-4141-A7A1-78E6253A98BF}" presName="FourConn_1-2" presStyleLbl="fgAccFollowNode1" presStyleIdx="0" presStyleCnt="3">
        <dgm:presLayoutVars>
          <dgm:bulletEnabled val="1"/>
        </dgm:presLayoutVars>
      </dgm:prSet>
      <dgm:spPr/>
    </dgm:pt>
    <dgm:pt modelId="{9C54C0C6-69AE-43B3-B050-9A62F81D426E}" type="pres">
      <dgm:prSet presAssocID="{7032277E-26F4-4141-A7A1-78E6253A98BF}" presName="FourConn_2-3" presStyleLbl="fgAccFollowNode1" presStyleIdx="1" presStyleCnt="3">
        <dgm:presLayoutVars>
          <dgm:bulletEnabled val="1"/>
        </dgm:presLayoutVars>
      </dgm:prSet>
      <dgm:spPr/>
    </dgm:pt>
    <dgm:pt modelId="{76D3F771-9ECE-48E2-AE5A-F9EA2FE9BAEF}" type="pres">
      <dgm:prSet presAssocID="{7032277E-26F4-4141-A7A1-78E6253A98BF}" presName="FourConn_3-4" presStyleLbl="fgAccFollowNode1" presStyleIdx="2" presStyleCnt="3">
        <dgm:presLayoutVars>
          <dgm:bulletEnabled val="1"/>
        </dgm:presLayoutVars>
      </dgm:prSet>
      <dgm:spPr/>
    </dgm:pt>
    <dgm:pt modelId="{497ACD1C-B329-4B84-A1EB-E983786BCEC4}" type="pres">
      <dgm:prSet presAssocID="{7032277E-26F4-4141-A7A1-78E6253A98BF}" presName="FourNodes_1_text" presStyleLbl="node1" presStyleIdx="3" presStyleCnt="4">
        <dgm:presLayoutVars>
          <dgm:bulletEnabled val="1"/>
        </dgm:presLayoutVars>
      </dgm:prSet>
      <dgm:spPr/>
    </dgm:pt>
    <dgm:pt modelId="{C96A43E9-C337-415E-9BC7-8B998CE63D60}" type="pres">
      <dgm:prSet presAssocID="{7032277E-26F4-4141-A7A1-78E6253A98BF}" presName="FourNodes_2_text" presStyleLbl="node1" presStyleIdx="3" presStyleCnt="4">
        <dgm:presLayoutVars>
          <dgm:bulletEnabled val="1"/>
        </dgm:presLayoutVars>
      </dgm:prSet>
      <dgm:spPr/>
    </dgm:pt>
    <dgm:pt modelId="{536D84DA-7381-4316-8532-43524EDCE953}" type="pres">
      <dgm:prSet presAssocID="{7032277E-26F4-4141-A7A1-78E6253A98BF}" presName="FourNodes_3_text" presStyleLbl="node1" presStyleIdx="3" presStyleCnt="4">
        <dgm:presLayoutVars>
          <dgm:bulletEnabled val="1"/>
        </dgm:presLayoutVars>
      </dgm:prSet>
      <dgm:spPr/>
    </dgm:pt>
    <dgm:pt modelId="{B74BEA48-17E4-4566-AEBA-A84927D8FDE3}" type="pres">
      <dgm:prSet presAssocID="{7032277E-26F4-4141-A7A1-78E6253A98BF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09CE1602-27DB-4E37-B75E-BC54939C22AE}" type="presOf" srcId="{1ADA3B89-A272-4335-B213-A6D8F4462524}" destId="{76D3F771-9ECE-48E2-AE5A-F9EA2FE9BAEF}" srcOrd="0" destOrd="0" presId="urn:microsoft.com/office/officeart/2005/8/layout/vProcess5"/>
    <dgm:cxn modelId="{BDCCF315-D530-43F7-9695-55DE1629E7B7}" type="presOf" srcId="{7032277E-26F4-4141-A7A1-78E6253A98BF}" destId="{5B7D8FC8-0DBF-44F3-91D1-E6B1602BDE26}" srcOrd="0" destOrd="0" presId="urn:microsoft.com/office/officeart/2005/8/layout/vProcess5"/>
    <dgm:cxn modelId="{1C348961-60B4-4464-AD36-AC9584A58C44}" type="presOf" srcId="{612B7D00-B6EB-41B9-A90B-12EDD57FBBEC}" destId="{9C54C0C6-69AE-43B3-B050-9A62F81D426E}" srcOrd="0" destOrd="0" presId="urn:microsoft.com/office/officeart/2005/8/layout/vProcess5"/>
    <dgm:cxn modelId="{EE8C0362-AA59-4614-AF35-C3BC6EC987CA}" type="presOf" srcId="{84BBB956-20F9-4E10-8831-6A67915E63BC}" destId="{FE3C370D-559A-430E-99FA-D6248AC124D4}" srcOrd="0" destOrd="0" presId="urn:microsoft.com/office/officeart/2005/8/layout/vProcess5"/>
    <dgm:cxn modelId="{A23AA664-76B7-402E-B90C-53C6C67BC4B0}" srcId="{7032277E-26F4-4141-A7A1-78E6253A98BF}" destId="{3A6347BF-6B4B-4E13-A13F-2709BC90E66A}" srcOrd="2" destOrd="0" parTransId="{7A4AE5AB-F27E-4EC9-99D1-697E6000F2CA}" sibTransId="{1ADA3B89-A272-4335-B213-A6D8F4462524}"/>
    <dgm:cxn modelId="{3A0D4B49-EEEC-4677-8747-6502A0F4CB31}" type="presOf" srcId="{867521AC-3EE8-4652-969F-04C50FE08994}" destId="{1E9B4DB8-6EC5-48E4-9291-22FEE527DF0D}" srcOrd="0" destOrd="0" presId="urn:microsoft.com/office/officeart/2005/8/layout/vProcess5"/>
    <dgm:cxn modelId="{8BADBE49-A5FC-4ED8-8A89-E5C67AB2E9AF}" type="presOf" srcId="{62C0EBD5-FC58-459C-909E-5AE6E2986FE9}" destId="{B74BEA48-17E4-4566-AEBA-A84927D8FDE3}" srcOrd="1" destOrd="0" presId="urn:microsoft.com/office/officeart/2005/8/layout/vProcess5"/>
    <dgm:cxn modelId="{11C63C7A-4F5F-45F7-9390-B524E7801DBE}" type="presOf" srcId="{8C94FA1C-4BAC-4FF3-B2B2-8DFBB27B02D8}" destId="{25ABB0F4-4F65-4F02-BF6A-3C309DBF08BE}" srcOrd="0" destOrd="0" presId="urn:microsoft.com/office/officeart/2005/8/layout/vProcess5"/>
    <dgm:cxn modelId="{13344F98-BE6C-4335-AD78-78D7C7D061AC}" type="presOf" srcId="{3A6347BF-6B4B-4E13-A13F-2709BC90E66A}" destId="{536D84DA-7381-4316-8532-43524EDCE953}" srcOrd="1" destOrd="0" presId="urn:microsoft.com/office/officeart/2005/8/layout/vProcess5"/>
    <dgm:cxn modelId="{BD436AA7-E74C-4401-ABB4-1356A7049AED}" type="presOf" srcId="{3A6347BF-6B4B-4E13-A13F-2709BC90E66A}" destId="{A1338064-1119-4D18-8A54-D7DA8708737F}" srcOrd="0" destOrd="0" presId="urn:microsoft.com/office/officeart/2005/8/layout/vProcess5"/>
    <dgm:cxn modelId="{8050DEAB-B052-4F18-871D-41A783A740B0}" type="presOf" srcId="{62C0EBD5-FC58-459C-909E-5AE6E2986FE9}" destId="{64DE516E-46E1-45A6-948B-2BCEF755D9FE}" srcOrd="0" destOrd="0" presId="urn:microsoft.com/office/officeart/2005/8/layout/vProcess5"/>
    <dgm:cxn modelId="{99C396B3-45D3-4C16-B062-3D06DBB49C2A}" srcId="{7032277E-26F4-4141-A7A1-78E6253A98BF}" destId="{62C0EBD5-FC58-459C-909E-5AE6E2986FE9}" srcOrd="3" destOrd="0" parTransId="{1A00A0B5-38A8-47C6-A83E-85E2E513CBD8}" sibTransId="{140222D0-6062-474B-AB6E-8076264653C4}"/>
    <dgm:cxn modelId="{9FB8E7B3-006F-4FE7-B135-4AFAA382B26D}" type="presOf" srcId="{8C94FA1C-4BAC-4FF3-B2B2-8DFBB27B02D8}" destId="{C96A43E9-C337-415E-9BC7-8B998CE63D60}" srcOrd="1" destOrd="0" presId="urn:microsoft.com/office/officeart/2005/8/layout/vProcess5"/>
    <dgm:cxn modelId="{433E1FD0-5237-4B75-8A85-CD55B60155BE}" type="presOf" srcId="{867521AC-3EE8-4652-969F-04C50FE08994}" destId="{497ACD1C-B329-4B84-A1EB-E983786BCEC4}" srcOrd="1" destOrd="0" presId="urn:microsoft.com/office/officeart/2005/8/layout/vProcess5"/>
    <dgm:cxn modelId="{D5BC26DE-49E7-415E-8E9F-C05B4BA89B3A}" srcId="{7032277E-26F4-4141-A7A1-78E6253A98BF}" destId="{8C94FA1C-4BAC-4FF3-B2B2-8DFBB27B02D8}" srcOrd="1" destOrd="0" parTransId="{EA558B21-7F6C-4AC1-9D9D-4D0D4454F217}" sibTransId="{612B7D00-B6EB-41B9-A90B-12EDD57FBBEC}"/>
    <dgm:cxn modelId="{EFE8A8F3-38D1-4B53-916F-B11A7D1BEEAD}" srcId="{7032277E-26F4-4141-A7A1-78E6253A98BF}" destId="{867521AC-3EE8-4652-969F-04C50FE08994}" srcOrd="0" destOrd="0" parTransId="{9F307A9B-5714-4394-BE95-412D279E5832}" sibTransId="{84BBB956-20F9-4E10-8831-6A67915E63BC}"/>
    <dgm:cxn modelId="{5F72C4FC-E59B-4585-B77B-60EF497C27F5}" type="presParOf" srcId="{5B7D8FC8-0DBF-44F3-91D1-E6B1602BDE26}" destId="{970B77A5-085E-4B5A-ADEB-0A0F7B3FDB6E}" srcOrd="0" destOrd="0" presId="urn:microsoft.com/office/officeart/2005/8/layout/vProcess5"/>
    <dgm:cxn modelId="{CF7FC55D-F94E-4CA4-A54E-2446CF53FE38}" type="presParOf" srcId="{5B7D8FC8-0DBF-44F3-91D1-E6B1602BDE26}" destId="{1E9B4DB8-6EC5-48E4-9291-22FEE527DF0D}" srcOrd="1" destOrd="0" presId="urn:microsoft.com/office/officeart/2005/8/layout/vProcess5"/>
    <dgm:cxn modelId="{04F35344-8FE6-4722-A78A-A723D13EC4D9}" type="presParOf" srcId="{5B7D8FC8-0DBF-44F3-91D1-E6B1602BDE26}" destId="{25ABB0F4-4F65-4F02-BF6A-3C309DBF08BE}" srcOrd="2" destOrd="0" presId="urn:microsoft.com/office/officeart/2005/8/layout/vProcess5"/>
    <dgm:cxn modelId="{662DFE69-D84A-4C1B-AEBF-4275A5FE2A96}" type="presParOf" srcId="{5B7D8FC8-0DBF-44F3-91D1-E6B1602BDE26}" destId="{A1338064-1119-4D18-8A54-D7DA8708737F}" srcOrd="3" destOrd="0" presId="urn:microsoft.com/office/officeart/2005/8/layout/vProcess5"/>
    <dgm:cxn modelId="{96084297-D280-4350-85BF-F1AEFBBB0EB7}" type="presParOf" srcId="{5B7D8FC8-0DBF-44F3-91D1-E6B1602BDE26}" destId="{64DE516E-46E1-45A6-948B-2BCEF755D9FE}" srcOrd="4" destOrd="0" presId="urn:microsoft.com/office/officeart/2005/8/layout/vProcess5"/>
    <dgm:cxn modelId="{A99676BC-6E48-477F-B2A7-98141B376665}" type="presParOf" srcId="{5B7D8FC8-0DBF-44F3-91D1-E6B1602BDE26}" destId="{FE3C370D-559A-430E-99FA-D6248AC124D4}" srcOrd="5" destOrd="0" presId="urn:microsoft.com/office/officeart/2005/8/layout/vProcess5"/>
    <dgm:cxn modelId="{4878A3CD-864E-4F11-BDF6-33828F075D5F}" type="presParOf" srcId="{5B7D8FC8-0DBF-44F3-91D1-E6B1602BDE26}" destId="{9C54C0C6-69AE-43B3-B050-9A62F81D426E}" srcOrd="6" destOrd="0" presId="urn:microsoft.com/office/officeart/2005/8/layout/vProcess5"/>
    <dgm:cxn modelId="{759A52ED-EE77-49BD-928F-BC824A6298C2}" type="presParOf" srcId="{5B7D8FC8-0DBF-44F3-91D1-E6B1602BDE26}" destId="{76D3F771-9ECE-48E2-AE5A-F9EA2FE9BAEF}" srcOrd="7" destOrd="0" presId="urn:microsoft.com/office/officeart/2005/8/layout/vProcess5"/>
    <dgm:cxn modelId="{0EDC9228-9CCE-41C9-A33A-9919D9FE52DA}" type="presParOf" srcId="{5B7D8FC8-0DBF-44F3-91D1-E6B1602BDE26}" destId="{497ACD1C-B329-4B84-A1EB-E983786BCEC4}" srcOrd="8" destOrd="0" presId="urn:microsoft.com/office/officeart/2005/8/layout/vProcess5"/>
    <dgm:cxn modelId="{374CC3DB-BD64-4C75-BA1A-227B6955BEB2}" type="presParOf" srcId="{5B7D8FC8-0DBF-44F3-91D1-E6B1602BDE26}" destId="{C96A43E9-C337-415E-9BC7-8B998CE63D60}" srcOrd="9" destOrd="0" presId="urn:microsoft.com/office/officeart/2005/8/layout/vProcess5"/>
    <dgm:cxn modelId="{54BBA908-7EF4-40C4-AA24-E9863119C5A8}" type="presParOf" srcId="{5B7D8FC8-0DBF-44F3-91D1-E6B1602BDE26}" destId="{536D84DA-7381-4316-8532-43524EDCE953}" srcOrd="10" destOrd="0" presId="urn:microsoft.com/office/officeart/2005/8/layout/vProcess5"/>
    <dgm:cxn modelId="{F9D4D7B2-D8ED-43AE-91F5-2DEE6E172B9B}" type="presParOf" srcId="{5B7D8FC8-0DBF-44F3-91D1-E6B1602BDE26}" destId="{B74BEA48-17E4-4566-AEBA-A84927D8FDE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032277E-26F4-4141-A7A1-78E6253A98BF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67521AC-3EE8-4652-969F-04C50FE08994}">
      <dgm:prSet phldrT="[Текст]"/>
      <dgm:spPr/>
      <dgm:t>
        <a:bodyPr/>
        <a:lstStyle/>
        <a:p>
          <a:r>
            <a:rPr lang="en-US" b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Мышечное расслабление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наклоны головы, разминка плеч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F307A9B-5714-4394-BE95-412D279E5832}" type="parTrans" cxnId="{EFE8A8F3-38D1-4B53-916F-B11A7D1BEEAD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BBB956-20F9-4E10-8831-6A67915E63BC}" type="sibTrans" cxnId="{EFE8A8F3-38D1-4B53-916F-B11A7D1BEEAD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C94FA1C-4BAC-4FF3-B2B2-8DFBB27B02D8}">
      <dgm:prSet phldrT="[Текст]"/>
      <dgm:spPr/>
      <dgm:t>
        <a:bodyPr/>
        <a:lstStyle/>
        <a:p>
          <a:r>
            <a:rPr lang="en-US" b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Дыхание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3–4 цикла диафрагмального дыхания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A558B21-7F6C-4AC1-9D9D-4D0D4454F217}" type="parTrans" cxnId="{D5BC26DE-49E7-415E-8E9F-C05B4BA89B3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12B7D00-B6EB-41B9-A90B-12EDD57FBBEC}" type="sibTrans" cxnId="{D5BC26DE-49E7-415E-8E9F-C05B4BA89B3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6347BF-6B4B-4E13-A13F-2709BC90E66A}">
      <dgm:prSet phldrT="[Текст]"/>
      <dgm:spPr/>
      <dgm:t>
        <a:bodyPr/>
        <a:lstStyle/>
        <a:p>
          <a:r>
            <a:rPr lang="en-US" b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Губы и язык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вибрация: «бррр», «тррр»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A4AE5AB-F27E-4EC9-99D1-697E6000F2CA}" type="parTrans" cxnId="{A23AA664-76B7-402E-B90C-53C6C67BC4B0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DA3B89-A272-4335-B213-A6D8F4462524}" type="sibTrans" cxnId="{A23AA664-76B7-402E-B90C-53C6C67BC4B0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2C0EBD5-FC58-459C-909E-5AE6E2986FE9}">
      <dgm:prSet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Гуление</a:t>
          </a:r>
          <a:r>
            <a:rPr lang="en-US" b="1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и </a:t>
          </a:r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сирены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мягкое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гуление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«м–м–м» и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плавные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скольжения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высоте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00A0B5-38A8-47C6-A83E-85E2E513CBD8}" type="parTrans" cxnId="{99C396B3-45D3-4C16-B062-3D06DBB49C2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40222D0-6062-474B-AB6E-8076264653C4}" type="sibTrans" cxnId="{99C396B3-45D3-4C16-B062-3D06DBB49C2A}">
      <dgm:prSet/>
      <dgm:spPr/>
      <dgm:t>
        <a:bodyPr/>
        <a:lstStyle/>
        <a:p>
          <a:endParaRPr lang="ru-RU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B7D8FC8-0DBF-44F3-91D1-E6B1602BDE26}" type="pres">
      <dgm:prSet presAssocID="{7032277E-26F4-4141-A7A1-78E6253A98BF}" presName="outerComposite" presStyleCnt="0">
        <dgm:presLayoutVars>
          <dgm:chMax val="5"/>
          <dgm:dir/>
          <dgm:resizeHandles val="exact"/>
        </dgm:presLayoutVars>
      </dgm:prSet>
      <dgm:spPr/>
    </dgm:pt>
    <dgm:pt modelId="{970B77A5-085E-4B5A-ADEB-0A0F7B3FDB6E}" type="pres">
      <dgm:prSet presAssocID="{7032277E-26F4-4141-A7A1-78E6253A98BF}" presName="dummyMaxCanvas" presStyleCnt="0">
        <dgm:presLayoutVars/>
      </dgm:prSet>
      <dgm:spPr/>
    </dgm:pt>
    <dgm:pt modelId="{1E9B4DB8-6EC5-48E4-9291-22FEE527DF0D}" type="pres">
      <dgm:prSet presAssocID="{7032277E-26F4-4141-A7A1-78E6253A98BF}" presName="FourNodes_1" presStyleLbl="node1" presStyleIdx="0" presStyleCnt="4">
        <dgm:presLayoutVars>
          <dgm:bulletEnabled val="1"/>
        </dgm:presLayoutVars>
      </dgm:prSet>
      <dgm:spPr/>
    </dgm:pt>
    <dgm:pt modelId="{25ABB0F4-4F65-4F02-BF6A-3C309DBF08BE}" type="pres">
      <dgm:prSet presAssocID="{7032277E-26F4-4141-A7A1-78E6253A98BF}" presName="FourNodes_2" presStyleLbl="node1" presStyleIdx="1" presStyleCnt="4">
        <dgm:presLayoutVars>
          <dgm:bulletEnabled val="1"/>
        </dgm:presLayoutVars>
      </dgm:prSet>
      <dgm:spPr/>
    </dgm:pt>
    <dgm:pt modelId="{A1338064-1119-4D18-8A54-D7DA8708737F}" type="pres">
      <dgm:prSet presAssocID="{7032277E-26F4-4141-A7A1-78E6253A98BF}" presName="FourNodes_3" presStyleLbl="node1" presStyleIdx="2" presStyleCnt="4">
        <dgm:presLayoutVars>
          <dgm:bulletEnabled val="1"/>
        </dgm:presLayoutVars>
      </dgm:prSet>
      <dgm:spPr/>
    </dgm:pt>
    <dgm:pt modelId="{64DE516E-46E1-45A6-948B-2BCEF755D9FE}" type="pres">
      <dgm:prSet presAssocID="{7032277E-26F4-4141-A7A1-78E6253A98BF}" presName="FourNodes_4" presStyleLbl="node1" presStyleIdx="3" presStyleCnt="4">
        <dgm:presLayoutVars>
          <dgm:bulletEnabled val="1"/>
        </dgm:presLayoutVars>
      </dgm:prSet>
      <dgm:spPr/>
    </dgm:pt>
    <dgm:pt modelId="{FE3C370D-559A-430E-99FA-D6248AC124D4}" type="pres">
      <dgm:prSet presAssocID="{7032277E-26F4-4141-A7A1-78E6253A98BF}" presName="FourConn_1-2" presStyleLbl="fgAccFollowNode1" presStyleIdx="0" presStyleCnt="3">
        <dgm:presLayoutVars>
          <dgm:bulletEnabled val="1"/>
        </dgm:presLayoutVars>
      </dgm:prSet>
      <dgm:spPr/>
    </dgm:pt>
    <dgm:pt modelId="{9C54C0C6-69AE-43B3-B050-9A62F81D426E}" type="pres">
      <dgm:prSet presAssocID="{7032277E-26F4-4141-A7A1-78E6253A98BF}" presName="FourConn_2-3" presStyleLbl="fgAccFollowNode1" presStyleIdx="1" presStyleCnt="3">
        <dgm:presLayoutVars>
          <dgm:bulletEnabled val="1"/>
        </dgm:presLayoutVars>
      </dgm:prSet>
      <dgm:spPr/>
    </dgm:pt>
    <dgm:pt modelId="{76D3F771-9ECE-48E2-AE5A-F9EA2FE9BAEF}" type="pres">
      <dgm:prSet presAssocID="{7032277E-26F4-4141-A7A1-78E6253A98BF}" presName="FourConn_3-4" presStyleLbl="fgAccFollowNode1" presStyleIdx="2" presStyleCnt="3">
        <dgm:presLayoutVars>
          <dgm:bulletEnabled val="1"/>
        </dgm:presLayoutVars>
      </dgm:prSet>
      <dgm:spPr/>
    </dgm:pt>
    <dgm:pt modelId="{497ACD1C-B329-4B84-A1EB-E983786BCEC4}" type="pres">
      <dgm:prSet presAssocID="{7032277E-26F4-4141-A7A1-78E6253A98BF}" presName="FourNodes_1_text" presStyleLbl="node1" presStyleIdx="3" presStyleCnt="4">
        <dgm:presLayoutVars>
          <dgm:bulletEnabled val="1"/>
        </dgm:presLayoutVars>
      </dgm:prSet>
      <dgm:spPr/>
    </dgm:pt>
    <dgm:pt modelId="{C96A43E9-C337-415E-9BC7-8B998CE63D60}" type="pres">
      <dgm:prSet presAssocID="{7032277E-26F4-4141-A7A1-78E6253A98BF}" presName="FourNodes_2_text" presStyleLbl="node1" presStyleIdx="3" presStyleCnt="4">
        <dgm:presLayoutVars>
          <dgm:bulletEnabled val="1"/>
        </dgm:presLayoutVars>
      </dgm:prSet>
      <dgm:spPr/>
    </dgm:pt>
    <dgm:pt modelId="{536D84DA-7381-4316-8532-43524EDCE953}" type="pres">
      <dgm:prSet presAssocID="{7032277E-26F4-4141-A7A1-78E6253A98BF}" presName="FourNodes_3_text" presStyleLbl="node1" presStyleIdx="3" presStyleCnt="4">
        <dgm:presLayoutVars>
          <dgm:bulletEnabled val="1"/>
        </dgm:presLayoutVars>
      </dgm:prSet>
      <dgm:spPr/>
    </dgm:pt>
    <dgm:pt modelId="{B74BEA48-17E4-4566-AEBA-A84927D8FDE3}" type="pres">
      <dgm:prSet presAssocID="{7032277E-26F4-4141-A7A1-78E6253A98BF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09CE1602-27DB-4E37-B75E-BC54939C22AE}" type="presOf" srcId="{1ADA3B89-A272-4335-B213-A6D8F4462524}" destId="{76D3F771-9ECE-48E2-AE5A-F9EA2FE9BAEF}" srcOrd="0" destOrd="0" presId="urn:microsoft.com/office/officeart/2005/8/layout/vProcess5"/>
    <dgm:cxn modelId="{BDCCF315-D530-43F7-9695-55DE1629E7B7}" type="presOf" srcId="{7032277E-26F4-4141-A7A1-78E6253A98BF}" destId="{5B7D8FC8-0DBF-44F3-91D1-E6B1602BDE26}" srcOrd="0" destOrd="0" presId="urn:microsoft.com/office/officeart/2005/8/layout/vProcess5"/>
    <dgm:cxn modelId="{1C348961-60B4-4464-AD36-AC9584A58C44}" type="presOf" srcId="{612B7D00-B6EB-41B9-A90B-12EDD57FBBEC}" destId="{9C54C0C6-69AE-43B3-B050-9A62F81D426E}" srcOrd="0" destOrd="0" presId="urn:microsoft.com/office/officeart/2005/8/layout/vProcess5"/>
    <dgm:cxn modelId="{EE8C0362-AA59-4614-AF35-C3BC6EC987CA}" type="presOf" srcId="{84BBB956-20F9-4E10-8831-6A67915E63BC}" destId="{FE3C370D-559A-430E-99FA-D6248AC124D4}" srcOrd="0" destOrd="0" presId="urn:microsoft.com/office/officeart/2005/8/layout/vProcess5"/>
    <dgm:cxn modelId="{A23AA664-76B7-402E-B90C-53C6C67BC4B0}" srcId="{7032277E-26F4-4141-A7A1-78E6253A98BF}" destId="{3A6347BF-6B4B-4E13-A13F-2709BC90E66A}" srcOrd="2" destOrd="0" parTransId="{7A4AE5AB-F27E-4EC9-99D1-697E6000F2CA}" sibTransId="{1ADA3B89-A272-4335-B213-A6D8F4462524}"/>
    <dgm:cxn modelId="{3A0D4B49-EEEC-4677-8747-6502A0F4CB31}" type="presOf" srcId="{867521AC-3EE8-4652-969F-04C50FE08994}" destId="{1E9B4DB8-6EC5-48E4-9291-22FEE527DF0D}" srcOrd="0" destOrd="0" presId="urn:microsoft.com/office/officeart/2005/8/layout/vProcess5"/>
    <dgm:cxn modelId="{8BADBE49-A5FC-4ED8-8A89-E5C67AB2E9AF}" type="presOf" srcId="{62C0EBD5-FC58-459C-909E-5AE6E2986FE9}" destId="{B74BEA48-17E4-4566-AEBA-A84927D8FDE3}" srcOrd="1" destOrd="0" presId="urn:microsoft.com/office/officeart/2005/8/layout/vProcess5"/>
    <dgm:cxn modelId="{11C63C7A-4F5F-45F7-9390-B524E7801DBE}" type="presOf" srcId="{8C94FA1C-4BAC-4FF3-B2B2-8DFBB27B02D8}" destId="{25ABB0F4-4F65-4F02-BF6A-3C309DBF08BE}" srcOrd="0" destOrd="0" presId="urn:microsoft.com/office/officeart/2005/8/layout/vProcess5"/>
    <dgm:cxn modelId="{13344F98-BE6C-4335-AD78-78D7C7D061AC}" type="presOf" srcId="{3A6347BF-6B4B-4E13-A13F-2709BC90E66A}" destId="{536D84DA-7381-4316-8532-43524EDCE953}" srcOrd="1" destOrd="0" presId="urn:microsoft.com/office/officeart/2005/8/layout/vProcess5"/>
    <dgm:cxn modelId="{BD436AA7-E74C-4401-ABB4-1356A7049AED}" type="presOf" srcId="{3A6347BF-6B4B-4E13-A13F-2709BC90E66A}" destId="{A1338064-1119-4D18-8A54-D7DA8708737F}" srcOrd="0" destOrd="0" presId="urn:microsoft.com/office/officeart/2005/8/layout/vProcess5"/>
    <dgm:cxn modelId="{8050DEAB-B052-4F18-871D-41A783A740B0}" type="presOf" srcId="{62C0EBD5-FC58-459C-909E-5AE6E2986FE9}" destId="{64DE516E-46E1-45A6-948B-2BCEF755D9FE}" srcOrd="0" destOrd="0" presId="urn:microsoft.com/office/officeart/2005/8/layout/vProcess5"/>
    <dgm:cxn modelId="{99C396B3-45D3-4C16-B062-3D06DBB49C2A}" srcId="{7032277E-26F4-4141-A7A1-78E6253A98BF}" destId="{62C0EBD5-FC58-459C-909E-5AE6E2986FE9}" srcOrd="3" destOrd="0" parTransId="{1A00A0B5-38A8-47C6-A83E-85E2E513CBD8}" sibTransId="{140222D0-6062-474B-AB6E-8076264653C4}"/>
    <dgm:cxn modelId="{9FB8E7B3-006F-4FE7-B135-4AFAA382B26D}" type="presOf" srcId="{8C94FA1C-4BAC-4FF3-B2B2-8DFBB27B02D8}" destId="{C96A43E9-C337-415E-9BC7-8B998CE63D60}" srcOrd="1" destOrd="0" presId="urn:microsoft.com/office/officeart/2005/8/layout/vProcess5"/>
    <dgm:cxn modelId="{433E1FD0-5237-4B75-8A85-CD55B60155BE}" type="presOf" srcId="{867521AC-3EE8-4652-969F-04C50FE08994}" destId="{497ACD1C-B329-4B84-A1EB-E983786BCEC4}" srcOrd="1" destOrd="0" presId="urn:microsoft.com/office/officeart/2005/8/layout/vProcess5"/>
    <dgm:cxn modelId="{D5BC26DE-49E7-415E-8E9F-C05B4BA89B3A}" srcId="{7032277E-26F4-4141-A7A1-78E6253A98BF}" destId="{8C94FA1C-4BAC-4FF3-B2B2-8DFBB27B02D8}" srcOrd="1" destOrd="0" parTransId="{EA558B21-7F6C-4AC1-9D9D-4D0D4454F217}" sibTransId="{612B7D00-B6EB-41B9-A90B-12EDD57FBBEC}"/>
    <dgm:cxn modelId="{EFE8A8F3-38D1-4B53-916F-B11A7D1BEEAD}" srcId="{7032277E-26F4-4141-A7A1-78E6253A98BF}" destId="{867521AC-3EE8-4652-969F-04C50FE08994}" srcOrd="0" destOrd="0" parTransId="{9F307A9B-5714-4394-BE95-412D279E5832}" sibTransId="{84BBB956-20F9-4E10-8831-6A67915E63BC}"/>
    <dgm:cxn modelId="{5F72C4FC-E59B-4585-B77B-60EF497C27F5}" type="presParOf" srcId="{5B7D8FC8-0DBF-44F3-91D1-E6B1602BDE26}" destId="{970B77A5-085E-4B5A-ADEB-0A0F7B3FDB6E}" srcOrd="0" destOrd="0" presId="urn:microsoft.com/office/officeart/2005/8/layout/vProcess5"/>
    <dgm:cxn modelId="{CF7FC55D-F94E-4CA4-A54E-2446CF53FE38}" type="presParOf" srcId="{5B7D8FC8-0DBF-44F3-91D1-E6B1602BDE26}" destId="{1E9B4DB8-6EC5-48E4-9291-22FEE527DF0D}" srcOrd="1" destOrd="0" presId="urn:microsoft.com/office/officeart/2005/8/layout/vProcess5"/>
    <dgm:cxn modelId="{04F35344-8FE6-4722-A78A-A723D13EC4D9}" type="presParOf" srcId="{5B7D8FC8-0DBF-44F3-91D1-E6B1602BDE26}" destId="{25ABB0F4-4F65-4F02-BF6A-3C309DBF08BE}" srcOrd="2" destOrd="0" presId="urn:microsoft.com/office/officeart/2005/8/layout/vProcess5"/>
    <dgm:cxn modelId="{662DFE69-D84A-4C1B-AEBF-4275A5FE2A96}" type="presParOf" srcId="{5B7D8FC8-0DBF-44F3-91D1-E6B1602BDE26}" destId="{A1338064-1119-4D18-8A54-D7DA8708737F}" srcOrd="3" destOrd="0" presId="urn:microsoft.com/office/officeart/2005/8/layout/vProcess5"/>
    <dgm:cxn modelId="{96084297-D280-4350-85BF-F1AEFBBB0EB7}" type="presParOf" srcId="{5B7D8FC8-0DBF-44F3-91D1-E6B1602BDE26}" destId="{64DE516E-46E1-45A6-948B-2BCEF755D9FE}" srcOrd="4" destOrd="0" presId="urn:microsoft.com/office/officeart/2005/8/layout/vProcess5"/>
    <dgm:cxn modelId="{A99676BC-6E48-477F-B2A7-98141B376665}" type="presParOf" srcId="{5B7D8FC8-0DBF-44F3-91D1-E6B1602BDE26}" destId="{FE3C370D-559A-430E-99FA-D6248AC124D4}" srcOrd="5" destOrd="0" presId="urn:microsoft.com/office/officeart/2005/8/layout/vProcess5"/>
    <dgm:cxn modelId="{4878A3CD-864E-4F11-BDF6-33828F075D5F}" type="presParOf" srcId="{5B7D8FC8-0DBF-44F3-91D1-E6B1602BDE26}" destId="{9C54C0C6-69AE-43B3-B050-9A62F81D426E}" srcOrd="6" destOrd="0" presId="urn:microsoft.com/office/officeart/2005/8/layout/vProcess5"/>
    <dgm:cxn modelId="{759A52ED-EE77-49BD-928F-BC824A6298C2}" type="presParOf" srcId="{5B7D8FC8-0DBF-44F3-91D1-E6B1602BDE26}" destId="{76D3F771-9ECE-48E2-AE5A-F9EA2FE9BAEF}" srcOrd="7" destOrd="0" presId="urn:microsoft.com/office/officeart/2005/8/layout/vProcess5"/>
    <dgm:cxn modelId="{0EDC9228-9CCE-41C9-A33A-9919D9FE52DA}" type="presParOf" srcId="{5B7D8FC8-0DBF-44F3-91D1-E6B1602BDE26}" destId="{497ACD1C-B329-4B84-A1EB-E983786BCEC4}" srcOrd="8" destOrd="0" presId="urn:microsoft.com/office/officeart/2005/8/layout/vProcess5"/>
    <dgm:cxn modelId="{374CC3DB-BD64-4C75-BA1A-227B6955BEB2}" type="presParOf" srcId="{5B7D8FC8-0DBF-44F3-91D1-E6B1602BDE26}" destId="{C96A43E9-C337-415E-9BC7-8B998CE63D60}" srcOrd="9" destOrd="0" presId="urn:microsoft.com/office/officeart/2005/8/layout/vProcess5"/>
    <dgm:cxn modelId="{54BBA908-7EF4-40C4-AA24-E9863119C5A8}" type="presParOf" srcId="{5B7D8FC8-0DBF-44F3-91D1-E6B1602BDE26}" destId="{536D84DA-7381-4316-8532-43524EDCE953}" srcOrd="10" destOrd="0" presId="urn:microsoft.com/office/officeart/2005/8/layout/vProcess5"/>
    <dgm:cxn modelId="{F9D4D7B2-D8ED-43AE-91F5-2DEE6E172B9B}" type="presParOf" srcId="{5B7D8FC8-0DBF-44F3-91D1-E6B1602BDE26}" destId="{B74BEA48-17E4-4566-AEBA-A84927D8FDE3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20F0150-62EF-47F3-8621-1400087FCD90}" type="doc">
      <dgm:prSet loTypeId="urn:microsoft.com/office/officeart/2005/8/layout/venn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E587768-1AB7-4F6C-87A7-BE3047854081}">
      <dgm:prSet phldrT="[Текст]"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Пить</a:t>
          </a:r>
          <a:r>
            <a:rPr lang="en-US" b="1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чистую</a:t>
          </a:r>
          <a:r>
            <a:rPr lang="en-US" b="1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воду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небольшими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порциями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течение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рабочего дня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65E4AF7-D1EF-450D-9836-DB1EA0D97AB6}" type="parTrans" cxnId="{9AB069F4-E742-4243-A805-A1DCFA2154C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56350D-F39C-48F3-BD2B-AC09E43AC9A5}" type="sibTrans" cxnId="{9AB069F4-E742-4243-A805-A1DCFA2154C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B68CC39-57D2-4D13-B928-525D640376FC}">
      <dgm:prSet phldrT="[Текст]"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Минимизировать</a:t>
          </a:r>
          <a:r>
            <a:rPr lang="en-US" b="1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фоновой</a:t>
          </a:r>
          <a:r>
            <a:rPr lang="en-US" b="1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шум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–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громкое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окружение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заставляет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повышать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голос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9CF3865-2C81-4F7D-BB83-3DAB56F97832}" type="parTrans" cxnId="{2D7C4855-0283-4FD0-8042-FE6C386C875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A3BA748-D1F1-447B-BF90-19B7F7BE94E2}" type="sibTrans" cxnId="{2D7C4855-0283-4FD0-8042-FE6C386C875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50F08AC-82F2-4687-9A5E-5A0A53D6EE39}">
      <dgm:prSet phldrT="[Текст]"/>
      <dgm:spPr/>
      <dgm:t>
        <a:bodyPr/>
        <a:lstStyle/>
        <a:p>
          <a:r>
            <a:rPr lang="en-US" b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Контролировать влажность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воздуха 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1B30653-C4BF-4F30-B3B7-D936D1725092}" type="parTrans" cxnId="{C8F0DE65-B623-43C5-9B18-67834EB22D9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0C288AE-1A4F-4F9C-BCEF-349085FB1BD0}" type="sibTrans" cxnId="{C8F0DE65-B623-43C5-9B18-67834EB22D9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5BCFD82-CEE4-4B25-B511-EC12BC6A48C7}">
      <dgm:prSet phldrT="[Текст]"/>
      <dgm:spPr/>
      <dgm:t>
        <a:bodyPr/>
        <a:lstStyle/>
        <a:p>
          <a:r>
            <a:rPr lang="en-US" b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Избегать</a:t>
          </a:r>
          <a:r>
            <a:rPr lang="en-US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кофеина, крепкого чая, экстремальных температур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8C97F48-94DC-4FF9-BD7C-FF695CCD8BAA}" type="parTrans" cxnId="{804BF7C3-A96F-4A86-A3CE-F0D822CD8DE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065A235-9AE6-47E7-AD53-2EF97E081FF4}" type="sibTrans" cxnId="{804BF7C3-A96F-4A86-A3CE-F0D822CD8DE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3FDABBF-2B1D-4988-A83F-53FAF45EF890}" type="pres">
      <dgm:prSet presAssocID="{C20F0150-62EF-47F3-8621-1400087FCD90}" presName="Name0" presStyleCnt="0">
        <dgm:presLayoutVars>
          <dgm:dir/>
          <dgm:resizeHandles val="exact"/>
        </dgm:presLayoutVars>
      </dgm:prSet>
      <dgm:spPr/>
    </dgm:pt>
    <dgm:pt modelId="{900F0397-2E78-4E3D-9C68-9BC33D303B6E}" type="pres">
      <dgm:prSet presAssocID="{AE587768-1AB7-4F6C-87A7-BE3047854081}" presName="Name5" presStyleLbl="vennNode1" presStyleIdx="0" presStyleCnt="4">
        <dgm:presLayoutVars>
          <dgm:bulletEnabled val="1"/>
        </dgm:presLayoutVars>
      </dgm:prSet>
      <dgm:spPr/>
    </dgm:pt>
    <dgm:pt modelId="{2208DBBA-42F9-4D76-88C2-8D3F50866792}" type="pres">
      <dgm:prSet presAssocID="{6C56350D-F39C-48F3-BD2B-AC09E43AC9A5}" presName="space" presStyleCnt="0"/>
      <dgm:spPr/>
    </dgm:pt>
    <dgm:pt modelId="{1040ACED-22B9-406D-B3E7-95676B309642}" type="pres">
      <dgm:prSet presAssocID="{2B68CC39-57D2-4D13-B928-525D640376FC}" presName="Name5" presStyleLbl="vennNode1" presStyleIdx="1" presStyleCnt="4">
        <dgm:presLayoutVars>
          <dgm:bulletEnabled val="1"/>
        </dgm:presLayoutVars>
      </dgm:prSet>
      <dgm:spPr/>
    </dgm:pt>
    <dgm:pt modelId="{D8CE98B0-F777-4A56-98AC-595E576994C8}" type="pres">
      <dgm:prSet presAssocID="{BA3BA748-D1F1-447B-BF90-19B7F7BE94E2}" presName="space" presStyleCnt="0"/>
      <dgm:spPr/>
    </dgm:pt>
    <dgm:pt modelId="{7A302FE1-B719-44B2-BB70-AF17978621C5}" type="pres">
      <dgm:prSet presAssocID="{B50F08AC-82F2-4687-9A5E-5A0A53D6EE39}" presName="Name5" presStyleLbl="vennNode1" presStyleIdx="2" presStyleCnt="4">
        <dgm:presLayoutVars>
          <dgm:bulletEnabled val="1"/>
        </dgm:presLayoutVars>
      </dgm:prSet>
      <dgm:spPr/>
    </dgm:pt>
    <dgm:pt modelId="{AF7B8BFE-03F8-4AA7-A5E6-27B8E243BF42}" type="pres">
      <dgm:prSet presAssocID="{50C288AE-1A4F-4F9C-BCEF-349085FB1BD0}" presName="space" presStyleCnt="0"/>
      <dgm:spPr/>
    </dgm:pt>
    <dgm:pt modelId="{85760505-627F-400B-8790-CE1C9371C799}" type="pres">
      <dgm:prSet presAssocID="{65BCFD82-CEE4-4B25-B511-EC12BC6A48C7}" presName="Name5" presStyleLbl="vennNode1" presStyleIdx="3" presStyleCnt="4">
        <dgm:presLayoutVars>
          <dgm:bulletEnabled val="1"/>
        </dgm:presLayoutVars>
      </dgm:prSet>
      <dgm:spPr/>
    </dgm:pt>
  </dgm:ptLst>
  <dgm:cxnLst>
    <dgm:cxn modelId="{E7987E3D-26C7-4B29-9634-85F3F70B21E8}" type="presOf" srcId="{C20F0150-62EF-47F3-8621-1400087FCD90}" destId="{93FDABBF-2B1D-4988-A83F-53FAF45EF890}" srcOrd="0" destOrd="0" presId="urn:microsoft.com/office/officeart/2005/8/layout/venn3"/>
    <dgm:cxn modelId="{C8F0DE65-B623-43C5-9B18-67834EB22D96}" srcId="{C20F0150-62EF-47F3-8621-1400087FCD90}" destId="{B50F08AC-82F2-4687-9A5E-5A0A53D6EE39}" srcOrd="2" destOrd="0" parTransId="{B1B30653-C4BF-4F30-B3B7-D936D1725092}" sibTransId="{50C288AE-1A4F-4F9C-BCEF-349085FB1BD0}"/>
    <dgm:cxn modelId="{2D7C4855-0283-4FD0-8042-FE6C386C8759}" srcId="{C20F0150-62EF-47F3-8621-1400087FCD90}" destId="{2B68CC39-57D2-4D13-B928-525D640376FC}" srcOrd="1" destOrd="0" parTransId="{69CF3865-2C81-4F7D-BB83-3DAB56F97832}" sibTransId="{BA3BA748-D1F1-447B-BF90-19B7F7BE94E2}"/>
    <dgm:cxn modelId="{904A4AA7-3A58-4949-B37F-7ACA7DB4E8A9}" type="presOf" srcId="{AE587768-1AB7-4F6C-87A7-BE3047854081}" destId="{900F0397-2E78-4E3D-9C68-9BC33D303B6E}" srcOrd="0" destOrd="0" presId="urn:microsoft.com/office/officeart/2005/8/layout/venn3"/>
    <dgm:cxn modelId="{804BF7C3-A96F-4A86-A3CE-F0D822CD8DE4}" srcId="{C20F0150-62EF-47F3-8621-1400087FCD90}" destId="{65BCFD82-CEE4-4B25-B511-EC12BC6A48C7}" srcOrd="3" destOrd="0" parTransId="{78C97F48-94DC-4FF9-BD7C-FF695CCD8BAA}" sibTransId="{7065A235-9AE6-47E7-AD53-2EF97E081FF4}"/>
    <dgm:cxn modelId="{017F5BC5-CA3A-48A9-AD2A-E1E5F666EB02}" type="presOf" srcId="{2B68CC39-57D2-4D13-B928-525D640376FC}" destId="{1040ACED-22B9-406D-B3E7-95676B309642}" srcOrd="0" destOrd="0" presId="urn:microsoft.com/office/officeart/2005/8/layout/venn3"/>
    <dgm:cxn modelId="{C6B148CE-2431-46F0-97D7-62A3463C503B}" type="presOf" srcId="{B50F08AC-82F2-4687-9A5E-5A0A53D6EE39}" destId="{7A302FE1-B719-44B2-BB70-AF17978621C5}" srcOrd="0" destOrd="0" presId="urn:microsoft.com/office/officeart/2005/8/layout/venn3"/>
    <dgm:cxn modelId="{9AB069F4-E742-4243-A805-A1DCFA2154CF}" srcId="{C20F0150-62EF-47F3-8621-1400087FCD90}" destId="{AE587768-1AB7-4F6C-87A7-BE3047854081}" srcOrd="0" destOrd="0" parTransId="{A65E4AF7-D1EF-450D-9836-DB1EA0D97AB6}" sibTransId="{6C56350D-F39C-48F3-BD2B-AC09E43AC9A5}"/>
    <dgm:cxn modelId="{97215EF6-D73B-41E7-A109-C38860EDA032}" type="presOf" srcId="{65BCFD82-CEE4-4B25-B511-EC12BC6A48C7}" destId="{85760505-627F-400B-8790-CE1C9371C799}" srcOrd="0" destOrd="0" presId="urn:microsoft.com/office/officeart/2005/8/layout/venn3"/>
    <dgm:cxn modelId="{D645D29C-DE0C-44F5-B967-B745EB7E7C39}" type="presParOf" srcId="{93FDABBF-2B1D-4988-A83F-53FAF45EF890}" destId="{900F0397-2E78-4E3D-9C68-9BC33D303B6E}" srcOrd="0" destOrd="0" presId="urn:microsoft.com/office/officeart/2005/8/layout/venn3"/>
    <dgm:cxn modelId="{11AFE9EE-A151-41EB-969D-A78A7BE2DEAA}" type="presParOf" srcId="{93FDABBF-2B1D-4988-A83F-53FAF45EF890}" destId="{2208DBBA-42F9-4D76-88C2-8D3F50866792}" srcOrd="1" destOrd="0" presId="urn:microsoft.com/office/officeart/2005/8/layout/venn3"/>
    <dgm:cxn modelId="{818E5DFD-7383-4751-BE95-56693A85AAA1}" type="presParOf" srcId="{93FDABBF-2B1D-4988-A83F-53FAF45EF890}" destId="{1040ACED-22B9-406D-B3E7-95676B309642}" srcOrd="2" destOrd="0" presId="urn:microsoft.com/office/officeart/2005/8/layout/venn3"/>
    <dgm:cxn modelId="{9379D7C7-0C2E-40E5-8E02-B598CECDDB17}" type="presParOf" srcId="{93FDABBF-2B1D-4988-A83F-53FAF45EF890}" destId="{D8CE98B0-F777-4A56-98AC-595E576994C8}" srcOrd="3" destOrd="0" presId="urn:microsoft.com/office/officeart/2005/8/layout/venn3"/>
    <dgm:cxn modelId="{8F1F8EF6-B039-4B1D-B2E1-5DADB7E81883}" type="presParOf" srcId="{93FDABBF-2B1D-4988-A83F-53FAF45EF890}" destId="{7A302FE1-B719-44B2-BB70-AF17978621C5}" srcOrd="4" destOrd="0" presId="urn:microsoft.com/office/officeart/2005/8/layout/venn3"/>
    <dgm:cxn modelId="{90A70CC4-DB63-4A1A-8878-1933F1725CAD}" type="presParOf" srcId="{93FDABBF-2B1D-4988-A83F-53FAF45EF890}" destId="{AF7B8BFE-03F8-4AA7-A5E6-27B8E243BF42}" srcOrd="5" destOrd="0" presId="urn:microsoft.com/office/officeart/2005/8/layout/venn3"/>
    <dgm:cxn modelId="{16708A9C-A981-4E48-A1C2-18612F827E77}" type="presParOf" srcId="{93FDABBF-2B1D-4988-A83F-53FAF45EF890}" destId="{85760505-627F-400B-8790-CE1C9371C799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6B2EC4B-C8F9-4372-9701-6E7A08BAD2B1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4D099C2-953E-425A-A4B0-64D96DFA4627}">
      <dgm:prSet phldrT="[Текст]" custT="1"/>
      <dgm:spPr/>
      <dgm:t>
        <a:bodyPr/>
        <a:lstStyle/>
        <a:p>
          <a: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Зрительная</a:t>
          </a:r>
          <a:endParaRPr lang="ru-RU" sz="2000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139F98-A1E8-4939-B8D4-FE1EB66AE099}" type="parTrans" cxnId="{B391E516-4FAC-486C-AC28-DF3636E5DCE8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3D0EFE7-20CD-40DE-9F44-9940D95AF6CD}" type="sibTrans" cxnId="{B391E516-4FAC-486C-AC28-DF3636E5DCE8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F9E4878-E230-422A-88E5-FF587616CB2B}">
      <dgm:prSet phldrT="[Текст]"/>
      <dgm:spPr/>
      <dgm:t>
        <a:bodyPr/>
        <a:lstStyle/>
        <a:p>
          <a:r>
            <a:rPr lang="ru-RU" i="0" dirty="0">
              <a:latin typeface="Segoe UI Light" panose="020B0502040204020203" pitchFamily="34" charset="0"/>
              <a:cs typeface="Segoe UI Light" panose="020B0502040204020203" pitchFamily="34" charset="0"/>
            </a:rPr>
            <a:t>«Я смотрю на это и вижу только…», «Вглядываясь в прошлое, я понимаю…», «Созерцая весь этот ужас, я…», «Это выглядит вполне сносно» и т.д.</a:t>
          </a:r>
          <a:endParaRPr lang="ru-RU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219DC08-8A8E-48C4-9587-CB0C85C1EB4E}" type="parTrans" cxnId="{9DAF27C1-C24E-43EB-89AB-5A933FB30CEB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64067B9-7E32-4407-97A9-BF7401281C4D}" type="sibTrans" cxnId="{9DAF27C1-C24E-43EB-89AB-5A933FB30CEB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3DF923-670F-4C7B-A3D2-02F43CD233CC}">
      <dgm:prSet phldrT="[Текст]" custT="1"/>
      <dgm:spPr/>
      <dgm:t>
        <a:bodyPr/>
        <a:lstStyle/>
        <a:p>
          <a: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Слуховая</a:t>
          </a:r>
          <a:endParaRPr lang="ru-RU" sz="2000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4499BDB-F94E-4F2E-92C8-3BFF21A00B5F}" type="parTrans" cxnId="{3B626C29-130D-48A3-A4D1-2BAECB2F46A7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364807D-2F10-405D-835F-76EC805827C8}" type="sibTrans" cxnId="{3B626C29-130D-48A3-A4D1-2BAECB2F46A7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E2811C-635A-40B0-84FE-18353CAD157B}">
      <dgm:prSet phldrT="[Текст]"/>
      <dgm:spPr/>
      <dgm:t>
        <a:bodyPr/>
        <a:lstStyle/>
        <a:p>
          <a:r>
            <a:rPr lang="ru-RU" i="0" dirty="0">
              <a:latin typeface="Segoe UI Light" panose="020B0502040204020203" pitchFamily="34" charset="0"/>
              <a:cs typeface="Segoe UI Light" panose="020B0502040204020203" pitchFamily="34" charset="0"/>
            </a:rPr>
            <a:t>«Я слышу, вы говорите о…», «Это звучит, как что-то…», «Слушая вас, у меня рождается мысль…» и т.д.</a:t>
          </a:r>
          <a:endParaRPr lang="ru-RU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4E0277-BC04-4DB6-8432-C6C8D32DF8B0}" type="parTrans" cxnId="{38D1725D-0248-42A2-9786-11A702A796C2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6AB7F9-94E1-4CB9-9BCD-E8C40BB7DA82}" type="sibTrans" cxnId="{38D1725D-0248-42A2-9786-11A702A796C2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892463-28D0-482B-AD41-8CD04D6C118D}">
      <dgm:prSet custT="1"/>
      <dgm:spPr/>
      <dgm:t>
        <a:bodyPr/>
        <a:lstStyle/>
        <a:p>
          <a: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Кинестетическая</a:t>
          </a:r>
          <a:endParaRPr lang="ru-RU" sz="2000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9505FD-06EB-48D4-B6FB-DCC745B6F111}" type="sibTrans" cxnId="{ECC947FC-371A-450B-AA0D-7F05DEC00D62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7DD49E2-6F9E-476D-A705-9AAE862D3DFE}" type="parTrans" cxnId="{ECC947FC-371A-450B-AA0D-7F05DEC00D62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E9812B-BA9A-4883-8FB2-43701A2E5097}">
      <dgm:prSet/>
      <dgm:spPr/>
      <dgm:t>
        <a:bodyPr/>
        <a:lstStyle/>
        <a:p>
          <a:r>
            <a:rPr lang="ru-RU" i="0" dirty="0">
              <a:latin typeface="Segoe UI Light" panose="020B0502040204020203" pitchFamily="34" charset="0"/>
              <a:cs typeface="Segoe UI Light" panose="020B0502040204020203" pitchFamily="34" charset="0"/>
            </a:rPr>
            <a:t>«Я ощущаю это как что-то шуршащее, иногда как скрежет…», «Эта ситуация очень скользкая…», «Знаете, было ощущение, что эту боль можно потрогать на ощупь, она…», «Он какой-то очень холодный…» и т.д.</a:t>
          </a:r>
          <a:endParaRPr lang="ru-RU" i="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5AF567-7556-42E3-BD26-2ABF9D54E234}" type="parTrans" cxnId="{6C07E01E-EDCF-4388-AA64-46D5AEEA85B1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D480CF-7B0B-43F6-A296-0907FDFE0777}" type="sibTrans" cxnId="{6C07E01E-EDCF-4388-AA64-46D5AEEA85B1}">
      <dgm:prSet/>
      <dgm:spPr/>
      <dgm:t>
        <a:bodyPr/>
        <a:lstStyle/>
        <a:p>
          <a:endParaRPr lang="ru-RU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B81E90-1688-4D66-93E9-6CA44B3FF243}">
      <dgm:prSet custT="1"/>
      <dgm:spPr/>
      <dgm:t>
        <a:bodyPr/>
        <a:lstStyle/>
        <a:p>
          <a: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Обонятельная/</a:t>
          </a:r>
          <a:b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20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вкусовая</a:t>
          </a:r>
          <a:endParaRPr lang="ru-RU" sz="20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2A96FDC-2EDA-4719-8551-FC060FEBEEED}" type="parTrans" cxnId="{56FAE705-94DC-4894-8C34-9B6E60B284F8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B27FF82-ED0C-42BF-88F3-DA9592EA9CBF}" type="sibTrans" cxnId="{56FAE705-94DC-4894-8C34-9B6E60B284F8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150B4EF-70A7-4A64-9A2E-6860C03DE2F1}">
      <dgm:prSet/>
      <dgm:spPr/>
      <dgm:t>
        <a:bodyPr/>
        <a:lstStyle/>
        <a:p>
          <a:pPr>
            <a:buClr>
              <a:srgbClr val="231F20"/>
            </a:buClr>
            <a:buSzPts val="900"/>
            <a:buFont typeface="Tahoma" panose="020B0604030504040204" pitchFamily="34" charset="0"/>
            <a:buNone/>
          </a:pPr>
          <a:r>
            <a:rPr lang="ru-RU" i="0" dirty="0">
              <a:latin typeface="Segoe UI Light" panose="020B0502040204020203" pitchFamily="34" charset="0"/>
              <a:cs typeface="Segoe UI Light" panose="020B0502040204020203" pitchFamily="34" charset="0"/>
            </a:rPr>
            <a:t>«У меня остался привкус горечи от этой ситуации…», «Можно только представить, какое послевкусие осталось у него после того, как я рассказал…», «Я не отказалась бы попробовать счастье на вкус…»,</a:t>
          </a:r>
        </a:p>
      </dgm:t>
    </dgm:pt>
    <dgm:pt modelId="{AB7E1F81-FE1D-4066-A668-7372EEF9EF9D}" type="parTrans" cxnId="{29019CBD-9BF5-466C-ACBE-592416B74FEE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5BA50C-DF5B-45CD-B870-E9B34EFC045D}" type="sibTrans" cxnId="{29019CBD-9BF5-466C-ACBE-592416B74FEE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5BDFC04-A85C-4F3D-AF60-1F9C3672CF71}">
      <dgm:prSet/>
      <dgm:spPr/>
      <dgm:t>
        <a:bodyPr/>
        <a:lstStyle/>
        <a:p>
          <a:r>
            <a:rPr lang="ru-RU" i="0" dirty="0">
              <a:latin typeface="Segoe UI Light" panose="020B0502040204020203" pitchFamily="34" charset="0"/>
              <a:cs typeface="Segoe UI Light" panose="020B0502040204020203" pitchFamily="34" charset="0"/>
            </a:rPr>
            <a:t>«Я хотел бы это распробовать», «Это был запах свободы» и т.д.</a:t>
          </a:r>
        </a:p>
      </dgm:t>
    </dgm:pt>
    <dgm:pt modelId="{50F9BC48-EA67-4A60-85B8-580EFB46BF1F}" type="parTrans" cxnId="{A5436147-48A4-4B06-98AE-ED1591BA0F95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3B7368A-988A-4B5A-AE87-7C8B503221F4}" type="sibTrans" cxnId="{A5436147-48A4-4B06-98AE-ED1591BA0F95}">
      <dgm:prSet/>
      <dgm:spPr/>
      <dgm:t>
        <a:bodyPr/>
        <a:lstStyle/>
        <a:p>
          <a:endParaRPr lang="ru-RU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32DD00A-B78D-41BA-8125-ADD434F78C5C}" type="pres">
      <dgm:prSet presAssocID="{76B2EC4B-C8F9-4372-9701-6E7A08BAD2B1}" presName="vert0" presStyleCnt="0">
        <dgm:presLayoutVars>
          <dgm:dir/>
          <dgm:animOne val="branch"/>
          <dgm:animLvl val="lvl"/>
        </dgm:presLayoutVars>
      </dgm:prSet>
      <dgm:spPr/>
    </dgm:pt>
    <dgm:pt modelId="{B233F638-C6E5-4054-9A40-169D7A3B7FDB}" type="pres">
      <dgm:prSet presAssocID="{84D099C2-953E-425A-A4B0-64D96DFA4627}" presName="thickLine" presStyleLbl="alignNode1" presStyleIdx="0" presStyleCnt="4"/>
      <dgm:spPr/>
    </dgm:pt>
    <dgm:pt modelId="{688EE67C-291A-40C0-8E22-727E53273656}" type="pres">
      <dgm:prSet presAssocID="{84D099C2-953E-425A-A4B0-64D96DFA4627}" presName="horz1" presStyleCnt="0"/>
      <dgm:spPr/>
    </dgm:pt>
    <dgm:pt modelId="{80B8BBAE-9FAD-401C-8B3F-8B748CE5F829}" type="pres">
      <dgm:prSet presAssocID="{84D099C2-953E-425A-A4B0-64D96DFA4627}" presName="tx1" presStyleLbl="revTx" presStyleIdx="0" presStyleCnt="9"/>
      <dgm:spPr/>
    </dgm:pt>
    <dgm:pt modelId="{E16B6484-26CD-482B-B3CD-3C7D204A8B52}" type="pres">
      <dgm:prSet presAssocID="{84D099C2-953E-425A-A4B0-64D96DFA4627}" presName="vert1" presStyleCnt="0"/>
      <dgm:spPr/>
    </dgm:pt>
    <dgm:pt modelId="{0B17F4CE-03C9-41B2-8CCD-E3E539E65F4B}" type="pres">
      <dgm:prSet presAssocID="{1F9E4878-E230-422A-88E5-FF587616CB2B}" presName="vertSpace2a" presStyleCnt="0"/>
      <dgm:spPr/>
    </dgm:pt>
    <dgm:pt modelId="{0FAD81D6-0592-4B7A-B484-915BFDE9C835}" type="pres">
      <dgm:prSet presAssocID="{1F9E4878-E230-422A-88E5-FF587616CB2B}" presName="horz2" presStyleCnt="0"/>
      <dgm:spPr/>
    </dgm:pt>
    <dgm:pt modelId="{0AA6B8D1-A01C-4BF6-B4D1-F1073F4C8631}" type="pres">
      <dgm:prSet presAssocID="{1F9E4878-E230-422A-88E5-FF587616CB2B}" presName="horzSpace2" presStyleCnt="0"/>
      <dgm:spPr/>
    </dgm:pt>
    <dgm:pt modelId="{2411DC44-43BA-4CA1-806C-26351E8F7788}" type="pres">
      <dgm:prSet presAssocID="{1F9E4878-E230-422A-88E5-FF587616CB2B}" presName="tx2" presStyleLbl="revTx" presStyleIdx="1" presStyleCnt="9"/>
      <dgm:spPr/>
    </dgm:pt>
    <dgm:pt modelId="{2F9CBF9B-D4FE-42CC-AC9F-24A5782AFFFD}" type="pres">
      <dgm:prSet presAssocID="{1F9E4878-E230-422A-88E5-FF587616CB2B}" presName="vert2" presStyleCnt="0"/>
      <dgm:spPr/>
    </dgm:pt>
    <dgm:pt modelId="{9EF591BA-E25B-4C4D-8DC3-14DE2A4AD33B}" type="pres">
      <dgm:prSet presAssocID="{1F9E4878-E230-422A-88E5-FF587616CB2B}" presName="thinLine2b" presStyleLbl="callout" presStyleIdx="0" presStyleCnt="5"/>
      <dgm:spPr/>
    </dgm:pt>
    <dgm:pt modelId="{7036B6F3-FBB9-47A0-ABAB-A67683DC7A1A}" type="pres">
      <dgm:prSet presAssocID="{1F9E4878-E230-422A-88E5-FF587616CB2B}" presName="vertSpace2b" presStyleCnt="0"/>
      <dgm:spPr/>
    </dgm:pt>
    <dgm:pt modelId="{AE584DCC-E4C2-46AE-B05C-A9E19A83979F}" type="pres">
      <dgm:prSet presAssocID="{4C3DF923-670F-4C7B-A3D2-02F43CD233CC}" presName="thickLine" presStyleLbl="alignNode1" presStyleIdx="1" presStyleCnt="4"/>
      <dgm:spPr/>
    </dgm:pt>
    <dgm:pt modelId="{C51C6C50-44B9-4105-8D4D-F6C5FA989CBF}" type="pres">
      <dgm:prSet presAssocID="{4C3DF923-670F-4C7B-A3D2-02F43CD233CC}" presName="horz1" presStyleCnt="0"/>
      <dgm:spPr/>
    </dgm:pt>
    <dgm:pt modelId="{9FC9F290-76FD-4A15-9F6A-B7ACC2D96839}" type="pres">
      <dgm:prSet presAssocID="{4C3DF923-670F-4C7B-A3D2-02F43CD233CC}" presName="tx1" presStyleLbl="revTx" presStyleIdx="2" presStyleCnt="9"/>
      <dgm:spPr/>
    </dgm:pt>
    <dgm:pt modelId="{FA9C4490-31A2-42C2-BE46-3D8E76D68898}" type="pres">
      <dgm:prSet presAssocID="{4C3DF923-670F-4C7B-A3D2-02F43CD233CC}" presName="vert1" presStyleCnt="0"/>
      <dgm:spPr/>
    </dgm:pt>
    <dgm:pt modelId="{F8277458-474F-4188-BE9E-1C519C8078A1}" type="pres">
      <dgm:prSet presAssocID="{27E2811C-635A-40B0-84FE-18353CAD157B}" presName="vertSpace2a" presStyleCnt="0"/>
      <dgm:spPr/>
    </dgm:pt>
    <dgm:pt modelId="{EC39CE56-C02B-4473-8A11-D596D435D0FC}" type="pres">
      <dgm:prSet presAssocID="{27E2811C-635A-40B0-84FE-18353CAD157B}" presName="horz2" presStyleCnt="0"/>
      <dgm:spPr/>
    </dgm:pt>
    <dgm:pt modelId="{BEE580E5-A16A-4DA4-8D89-BF61DC76C83C}" type="pres">
      <dgm:prSet presAssocID="{27E2811C-635A-40B0-84FE-18353CAD157B}" presName="horzSpace2" presStyleCnt="0"/>
      <dgm:spPr/>
    </dgm:pt>
    <dgm:pt modelId="{C4BEC294-9CBB-4123-A42B-8D9CA71B996A}" type="pres">
      <dgm:prSet presAssocID="{27E2811C-635A-40B0-84FE-18353CAD157B}" presName="tx2" presStyleLbl="revTx" presStyleIdx="3" presStyleCnt="9"/>
      <dgm:spPr/>
    </dgm:pt>
    <dgm:pt modelId="{0A469D56-C968-4F57-A299-BFBAB6190E7F}" type="pres">
      <dgm:prSet presAssocID="{27E2811C-635A-40B0-84FE-18353CAD157B}" presName="vert2" presStyleCnt="0"/>
      <dgm:spPr/>
    </dgm:pt>
    <dgm:pt modelId="{86DB6AAD-0158-4C4E-A863-6B1C64002514}" type="pres">
      <dgm:prSet presAssocID="{27E2811C-635A-40B0-84FE-18353CAD157B}" presName="thinLine2b" presStyleLbl="callout" presStyleIdx="1" presStyleCnt="5"/>
      <dgm:spPr/>
    </dgm:pt>
    <dgm:pt modelId="{7272FA12-DD44-454C-A14A-FEECAAF14288}" type="pres">
      <dgm:prSet presAssocID="{27E2811C-635A-40B0-84FE-18353CAD157B}" presName="vertSpace2b" presStyleCnt="0"/>
      <dgm:spPr/>
    </dgm:pt>
    <dgm:pt modelId="{26038C37-074C-400B-9B77-0119D37B1B52}" type="pres">
      <dgm:prSet presAssocID="{5D892463-28D0-482B-AD41-8CD04D6C118D}" presName="thickLine" presStyleLbl="alignNode1" presStyleIdx="2" presStyleCnt="4"/>
      <dgm:spPr/>
    </dgm:pt>
    <dgm:pt modelId="{1A27C9D5-B407-4CAD-91E1-CD31500A01D1}" type="pres">
      <dgm:prSet presAssocID="{5D892463-28D0-482B-AD41-8CD04D6C118D}" presName="horz1" presStyleCnt="0"/>
      <dgm:spPr/>
    </dgm:pt>
    <dgm:pt modelId="{B859620F-267C-4841-8765-D7B51679BA45}" type="pres">
      <dgm:prSet presAssocID="{5D892463-28D0-482B-AD41-8CD04D6C118D}" presName="tx1" presStyleLbl="revTx" presStyleIdx="4" presStyleCnt="9"/>
      <dgm:spPr/>
    </dgm:pt>
    <dgm:pt modelId="{816FE5E8-9E85-4124-BB6B-D0BEE3BC7D0E}" type="pres">
      <dgm:prSet presAssocID="{5D892463-28D0-482B-AD41-8CD04D6C118D}" presName="vert1" presStyleCnt="0"/>
      <dgm:spPr/>
    </dgm:pt>
    <dgm:pt modelId="{DF101A62-4032-418A-A30E-CC237D290A0F}" type="pres">
      <dgm:prSet presAssocID="{98E9812B-BA9A-4883-8FB2-43701A2E5097}" presName="vertSpace2a" presStyleCnt="0"/>
      <dgm:spPr/>
    </dgm:pt>
    <dgm:pt modelId="{3CA454AF-497F-4177-B93B-8A6234DC1439}" type="pres">
      <dgm:prSet presAssocID="{98E9812B-BA9A-4883-8FB2-43701A2E5097}" presName="horz2" presStyleCnt="0"/>
      <dgm:spPr/>
    </dgm:pt>
    <dgm:pt modelId="{6A12371A-C437-4F7F-AAF4-1BD72A041250}" type="pres">
      <dgm:prSet presAssocID="{98E9812B-BA9A-4883-8FB2-43701A2E5097}" presName="horzSpace2" presStyleCnt="0"/>
      <dgm:spPr/>
    </dgm:pt>
    <dgm:pt modelId="{ADD3A401-F5C5-413B-8507-5470D01C46D8}" type="pres">
      <dgm:prSet presAssocID="{98E9812B-BA9A-4883-8FB2-43701A2E5097}" presName="tx2" presStyleLbl="revTx" presStyleIdx="5" presStyleCnt="9"/>
      <dgm:spPr/>
    </dgm:pt>
    <dgm:pt modelId="{C1DF1B36-B5DD-4436-BF42-CFDFD2B9ECA2}" type="pres">
      <dgm:prSet presAssocID="{98E9812B-BA9A-4883-8FB2-43701A2E5097}" presName="vert2" presStyleCnt="0"/>
      <dgm:spPr/>
    </dgm:pt>
    <dgm:pt modelId="{16FA1483-CD89-4F5B-B980-7B04E440E638}" type="pres">
      <dgm:prSet presAssocID="{98E9812B-BA9A-4883-8FB2-43701A2E5097}" presName="thinLine2b" presStyleLbl="callout" presStyleIdx="2" presStyleCnt="5"/>
      <dgm:spPr/>
    </dgm:pt>
    <dgm:pt modelId="{5FF9C7F3-0C32-4E46-8FEA-81F69A5298C1}" type="pres">
      <dgm:prSet presAssocID="{98E9812B-BA9A-4883-8FB2-43701A2E5097}" presName="vertSpace2b" presStyleCnt="0"/>
      <dgm:spPr/>
    </dgm:pt>
    <dgm:pt modelId="{88A5E79B-5217-4879-8F37-D9CAA15D9D49}" type="pres">
      <dgm:prSet presAssocID="{BEB81E90-1688-4D66-93E9-6CA44B3FF243}" presName="thickLine" presStyleLbl="alignNode1" presStyleIdx="3" presStyleCnt="4"/>
      <dgm:spPr/>
    </dgm:pt>
    <dgm:pt modelId="{F7BC7D00-B4ED-4CD3-95D4-C18F6C524B85}" type="pres">
      <dgm:prSet presAssocID="{BEB81E90-1688-4D66-93E9-6CA44B3FF243}" presName="horz1" presStyleCnt="0"/>
      <dgm:spPr/>
    </dgm:pt>
    <dgm:pt modelId="{6512E578-094E-416F-ADA1-C825F9762DCF}" type="pres">
      <dgm:prSet presAssocID="{BEB81E90-1688-4D66-93E9-6CA44B3FF243}" presName="tx1" presStyleLbl="revTx" presStyleIdx="6" presStyleCnt="9"/>
      <dgm:spPr/>
    </dgm:pt>
    <dgm:pt modelId="{B5FBA0C9-C587-4139-9432-ED2E393FAAB7}" type="pres">
      <dgm:prSet presAssocID="{BEB81E90-1688-4D66-93E9-6CA44B3FF243}" presName="vert1" presStyleCnt="0"/>
      <dgm:spPr/>
    </dgm:pt>
    <dgm:pt modelId="{32589859-CC49-475D-95C0-0C107FD3CDBA}" type="pres">
      <dgm:prSet presAssocID="{E150B4EF-70A7-4A64-9A2E-6860C03DE2F1}" presName="vertSpace2a" presStyleCnt="0"/>
      <dgm:spPr/>
    </dgm:pt>
    <dgm:pt modelId="{3F9D4F7F-ADA5-4B91-987E-669943198354}" type="pres">
      <dgm:prSet presAssocID="{E150B4EF-70A7-4A64-9A2E-6860C03DE2F1}" presName="horz2" presStyleCnt="0"/>
      <dgm:spPr/>
    </dgm:pt>
    <dgm:pt modelId="{BD07B4CD-0A0A-4D42-8667-88062056147E}" type="pres">
      <dgm:prSet presAssocID="{E150B4EF-70A7-4A64-9A2E-6860C03DE2F1}" presName="horzSpace2" presStyleCnt="0"/>
      <dgm:spPr/>
    </dgm:pt>
    <dgm:pt modelId="{F36C9457-FFBD-4988-97DE-681644745FE6}" type="pres">
      <dgm:prSet presAssocID="{E150B4EF-70A7-4A64-9A2E-6860C03DE2F1}" presName="tx2" presStyleLbl="revTx" presStyleIdx="7" presStyleCnt="9"/>
      <dgm:spPr/>
    </dgm:pt>
    <dgm:pt modelId="{4F4AD6E3-95A1-4DA1-82E3-A67838704FFE}" type="pres">
      <dgm:prSet presAssocID="{E150B4EF-70A7-4A64-9A2E-6860C03DE2F1}" presName="vert2" presStyleCnt="0"/>
      <dgm:spPr/>
    </dgm:pt>
    <dgm:pt modelId="{6E5EF983-83F1-404A-9C3F-386198F8ABA3}" type="pres">
      <dgm:prSet presAssocID="{E150B4EF-70A7-4A64-9A2E-6860C03DE2F1}" presName="thinLine2b" presStyleLbl="callout" presStyleIdx="3" presStyleCnt="5"/>
      <dgm:spPr/>
    </dgm:pt>
    <dgm:pt modelId="{1285FD10-9F97-47A2-9F82-F1FF0E56D879}" type="pres">
      <dgm:prSet presAssocID="{E150B4EF-70A7-4A64-9A2E-6860C03DE2F1}" presName="vertSpace2b" presStyleCnt="0"/>
      <dgm:spPr/>
    </dgm:pt>
    <dgm:pt modelId="{346E4E4E-2F0E-4B61-9D0A-1C39AC1FE704}" type="pres">
      <dgm:prSet presAssocID="{05BDFC04-A85C-4F3D-AF60-1F9C3672CF71}" presName="horz2" presStyleCnt="0"/>
      <dgm:spPr/>
    </dgm:pt>
    <dgm:pt modelId="{B66F4504-5FE5-4FDC-AA17-52C1A52F30A1}" type="pres">
      <dgm:prSet presAssocID="{05BDFC04-A85C-4F3D-AF60-1F9C3672CF71}" presName="horzSpace2" presStyleCnt="0"/>
      <dgm:spPr/>
    </dgm:pt>
    <dgm:pt modelId="{20249403-FD1E-4B35-80D5-D2A14B901477}" type="pres">
      <dgm:prSet presAssocID="{05BDFC04-A85C-4F3D-AF60-1F9C3672CF71}" presName="tx2" presStyleLbl="revTx" presStyleIdx="8" presStyleCnt="9"/>
      <dgm:spPr/>
    </dgm:pt>
    <dgm:pt modelId="{1421E378-6877-4FFF-BAC6-89F20E64540F}" type="pres">
      <dgm:prSet presAssocID="{05BDFC04-A85C-4F3D-AF60-1F9C3672CF71}" presName="vert2" presStyleCnt="0"/>
      <dgm:spPr/>
    </dgm:pt>
    <dgm:pt modelId="{D2D77A7F-4E8C-43A6-9691-047C46936BBE}" type="pres">
      <dgm:prSet presAssocID="{05BDFC04-A85C-4F3D-AF60-1F9C3672CF71}" presName="thinLine2b" presStyleLbl="callout" presStyleIdx="4" presStyleCnt="5"/>
      <dgm:spPr/>
    </dgm:pt>
    <dgm:pt modelId="{8F1EFB5C-4F71-40A7-88AA-10927C785F25}" type="pres">
      <dgm:prSet presAssocID="{05BDFC04-A85C-4F3D-AF60-1F9C3672CF71}" presName="vertSpace2b" presStyleCnt="0"/>
      <dgm:spPr/>
    </dgm:pt>
  </dgm:ptLst>
  <dgm:cxnLst>
    <dgm:cxn modelId="{56FAE705-94DC-4894-8C34-9B6E60B284F8}" srcId="{76B2EC4B-C8F9-4372-9701-6E7A08BAD2B1}" destId="{BEB81E90-1688-4D66-93E9-6CA44B3FF243}" srcOrd="3" destOrd="0" parTransId="{82A96FDC-2EDA-4719-8551-FC060FEBEEED}" sibTransId="{CB27FF82-ED0C-42BF-88F3-DA9592EA9CBF}"/>
    <dgm:cxn modelId="{B391E516-4FAC-486C-AC28-DF3636E5DCE8}" srcId="{76B2EC4B-C8F9-4372-9701-6E7A08BAD2B1}" destId="{84D099C2-953E-425A-A4B0-64D96DFA4627}" srcOrd="0" destOrd="0" parTransId="{AB139F98-A1E8-4939-B8D4-FE1EB66AE099}" sibTransId="{73D0EFE7-20CD-40DE-9F44-9940D95AF6CD}"/>
    <dgm:cxn modelId="{F1B2FE16-9E07-4397-BD3D-0A64C231BC43}" type="presOf" srcId="{5D892463-28D0-482B-AD41-8CD04D6C118D}" destId="{B859620F-267C-4841-8765-D7B51679BA45}" srcOrd="0" destOrd="0" presId="urn:microsoft.com/office/officeart/2008/layout/LinedList"/>
    <dgm:cxn modelId="{6C07E01E-EDCF-4388-AA64-46D5AEEA85B1}" srcId="{5D892463-28D0-482B-AD41-8CD04D6C118D}" destId="{98E9812B-BA9A-4883-8FB2-43701A2E5097}" srcOrd="0" destOrd="0" parTransId="{BE5AF567-7556-42E3-BD26-2ABF9D54E234}" sibTransId="{C5D480CF-7B0B-43F6-A296-0907FDFE0777}"/>
    <dgm:cxn modelId="{3B626C29-130D-48A3-A4D1-2BAECB2F46A7}" srcId="{76B2EC4B-C8F9-4372-9701-6E7A08BAD2B1}" destId="{4C3DF923-670F-4C7B-A3D2-02F43CD233CC}" srcOrd="1" destOrd="0" parTransId="{A4499BDB-F94E-4F2E-92C8-3BFF21A00B5F}" sibTransId="{5364807D-2F10-405D-835F-76EC805827C8}"/>
    <dgm:cxn modelId="{38D1725D-0248-42A2-9786-11A702A796C2}" srcId="{4C3DF923-670F-4C7B-A3D2-02F43CD233CC}" destId="{27E2811C-635A-40B0-84FE-18353CAD157B}" srcOrd="0" destOrd="0" parTransId="{234E0277-BC04-4DB6-8432-C6C8D32DF8B0}" sibTransId="{5E6AB7F9-94E1-4CB9-9BCD-E8C40BB7DA82}"/>
    <dgm:cxn modelId="{A5436147-48A4-4B06-98AE-ED1591BA0F95}" srcId="{BEB81E90-1688-4D66-93E9-6CA44B3FF243}" destId="{05BDFC04-A85C-4F3D-AF60-1F9C3672CF71}" srcOrd="1" destOrd="0" parTransId="{50F9BC48-EA67-4A60-85B8-580EFB46BF1F}" sibTransId="{B3B7368A-988A-4B5A-AE87-7C8B503221F4}"/>
    <dgm:cxn modelId="{296A6D6D-75A9-44B1-AAB5-66385B276B3E}" type="presOf" srcId="{98E9812B-BA9A-4883-8FB2-43701A2E5097}" destId="{ADD3A401-F5C5-413B-8507-5470D01C46D8}" srcOrd="0" destOrd="0" presId="urn:microsoft.com/office/officeart/2008/layout/LinedList"/>
    <dgm:cxn modelId="{99A16072-4D42-4588-B5C5-07E645067160}" type="presOf" srcId="{1F9E4878-E230-422A-88E5-FF587616CB2B}" destId="{2411DC44-43BA-4CA1-806C-26351E8F7788}" srcOrd="0" destOrd="0" presId="urn:microsoft.com/office/officeart/2008/layout/LinedList"/>
    <dgm:cxn modelId="{F7E44157-9679-425B-990B-B2B0923438E6}" type="presOf" srcId="{76B2EC4B-C8F9-4372-9701-6E7A08BAD2B1}" destId="{332DD00A-B78D-41BA-8125-ADD434F78C5C}" srcOrd="0" destOrd="0" presId="urn:microsoft.com/office/officeart/2008/layout/LinedList"/>
    <dgm:cxn modelId="{FEB531A2-33D5-4C37-A269-35F8D21B0199}" type="presOf" srcId="{05BDFC04-A85C-4F3D-AF60-1F9C3672CF71}" destId="{20249403-FD1E-4B35-80D5-D2A14B901477}" srcOrd="0" destOrd="0" presId="urn:microsoft.com/office/officeart/2008/layout/LinedList"/>
    <dgm:cxn modelId="{FAEBD1B1-8CC3-42BA-95C1-6F133E24BC49}" type="presOf" srcId="{84D099C2-953E-425A-A4B0-64D96DFA4627}" destId="{80B8BBAE-9FAD-401C-8B3F-8B748CE5F829}" srcOrd="0" destOrd="0" presId="urn:microsoft.com/office/officeart/2008/layout/LinedList"/>
    <dgm:cxn modelId="{05032CBC-E97D-4132-AEA8-F289529BDC20}" type="presOf" srcId="{E150B4EF-70A7-4A64-9A2E-6860C03DE2F1}" destId="{F36C9457-FFBD-4988-97DE-681644745FE6}" srcOrd="0" destOrd="0" presId="urn:microsoft.com/office/officeart/2008/layout/LinedList"/>
    <dgm:cxn modelId="{29019CBD-9BF5-466C-ACBE-592416B74FEE}" srcId="{BEB81E90-1688-4D66-93E9-6CA44B3FF243}" destId="{E150B4EF-70A7-4A64-9A2E-6860C03DE2F1}" srcOrd="0" destOrd="0" parTransId="{AB7E1F81-FE1D-4066-A668-7372EEF9EF9D}" sibTransId="{EC5BA50C-DF5B-45CD-B870-E9B34EFC045D}"/>
    <dgm:cxn modelId="{9DAF27C1-C24E-43EB-89AB-5A933FB30CEB}" srcId="{84D099C2-953E-425A-A4B0-64D96DFA4627}" destId="{1F9E4878-E230-422A-88E5-FF587616CB2B}" srcOrd="0" destOrd="0" parTransId="{7219DC08-8A8E-48C4-9587-CB0C85C1EB4E}" sibTransId="{B64067B9-7E32-4407-97A9-BF7401281C4D}"/>
    <dgm:cxn modelId="{B0F20ED3-9B81-4C9C-8FBF-A9B258A21593}" type="presOf" srcId="{27E2811C-635A-40B0-84FE-18353CAD157B}" destId="{C4BEC294-9CBB-4123-A42B-8D9CA71B996A}" srcOrd="0" destOrd="0" presId="urn:microsoft.com/office/officeart/2008/layout/LinedList"/>
    <dgm:cxn modelId="{7A1646DD-FB7C-4646-8E2F-196D1E34AA5B}" type="presOf" srcId="{BEB81E90-1688-4D66-93E9-6CA44B3FF243}" destId="{6512E578-094E-416F-ADA1-C825F9762DCF}" srcOrd="0" destOrd="0" presId="urn:microsoft.com/office/officeart/2008/layout/LinedList"/>
    <dgm:cxn modelId="{728F4AF7-11BE-43F3-B73B-465EFB415F38}" type="presOf" srcId="{4C3DF923-670F-4C7B-A3D2-02F43CD233CC}" destId="{9FC9F290-76FD-4A15-9F6A-B7ACC2D96839}" srcOrd="0" destOrd="0" presId="urn:microsoft.com/office/officeart/2008/layout/LinedList"/>
    <dgm:cxn modelId="{ECC947FC-371A-450B-AA0D-7F05DEC00D62}" srcId="{76B2EC4B-C8F9-4372-9701-6E7A08BAD2B1}" destId="{5D892463-28D0-482B-AD41-8CD04D6C118D}" srcOrd="2" destOrd="0" parTransId="{E7DD49E2-6F9E-476D-A705-9AAE862D3DFE}" sibTransId="{5D9505FD-06EB-48D4-B6FB-DCC745B6F111}"/>
    <dgm:cxn modelId="{A98083B4-FCAC-4C92-9302-04F507849605}" type="presParOf" srcId="{332DD00A-B78D-41BA-8125-ADD434F78C5C}" destId="{B233F638-C6E5-4054-9A40-169D7A3B7FDB}" srcOrd="0" destOrd="0" presId="urn:microsoft.com/office/officeart/2008/layout/LinedList"/>
    <dgm:cxn modelId="{B0662EE9-B564-4F12-A142-A609009F6C1F}" type="presParOf" srcId="{332DD00A-B78D-41BA-8125-ADD434F78C5C}" destId="{688EE67C-291A-40C0-8E22-727E53273656}" srcOrd="1" destOrd="0" presId="urn:microsoft.com/office/officeart/2008/layout/LinedList"/>
    <dgm:cxn modelId="{BC92CEE3-65C6-44E0-9B06-6609D4EEF983}" type="presParOf" srcId="{688EE67C-291A-40C0-8E22-727E53273656}" destId="{80B8BBAE-9FAD-401C-8B3F-8B748CE5F829}" srcOrd="0" destOrd="0" presId="urn:microsoft.com/office/officeart/2008/layout/LinedList"/>
    <dgm:cxn modelId="{4C64F0A9-9649-4F77-97B4-9F92B7FC05E8}" type="presParOf" srcId="{688EE67C-291A-40C0-8E22-727E53273656}" destId="{E16B6484-26CD-482B-B3CD-3C7D204A8B52}" srcOrd="1" destOrd="0" presId="urn:microsoft.com/office/officeart/2008/layout/LinedList"/>
    <dgm:cxn modelId="{7B86C04C-5DBC-48CF-814E-7D051A1D4EB9}" type="presParOf" srcId="{E16B6484-26CD-482B-B3CD-3C7D204A8B52}" destId="{0B17F4CE-03C9-41B2-8CCD-E3E539E65F4B}" srcOrd="0" destOrd="0" presId="urn:microsoft.com/office/officeart/2008/layout/LinedList"/>
    <dgm:cxn modelId="{195E1EA3-F07F-48D4-9C10-F20DC326714A}" type="presParOf" srcId="{E16B6484-26CD-482B-B3CD-3C7D204A8B52}" destId="{0FAD81D6-0592-4B7A-B484-915BFDE9C835}" srcOrd="1" destOrd="0" presId="urn:microsoft.com/office/officeart/2008/layout/LinedList"/>
    <dgm:cxn modelId="{6B6FD0FC-3830-4171-9A7C-5D322540BB33}" type="presParOf" srcId="{0FAD81D6-0592-4B7A-B484-915BFDE9C835}" destId="{0AA6B8D1-A01C-4BF6-B4D1-F1073F4C8631}" srcOrd="0" destOrd="0" presId="urn:microsoft.com/office/officeart/2008/layout/LinedList"/>
    <dgm:cxn modelId="{BF0B7E3B-289A-4F54-92F1-109E61C51AEB}" type="presParOf" srcId="{0FAD81D6-0592-4B7A-B484-915BFDE9C835}" destId="{2411DC44-43BA-4CA1-806C-26351E8F7788}" srcOrd="1" destOrd="0" presId="urn:microsoft.com/office/officeart/2008/layout/LinedList"/>
    <dgm:cxn modelId="{4D86D0F6-66AA-4F08-8995-8635528B3042}" type="presParOf" srcId="{0FAD81D6-0592-4B7A-B484-915BFDE9C835}" destId="{2F9CBF9B-D4FE-42CC-AC9F-24A5782AFFFD}" srcOrd="2" destOrd="0" presId="urn:microsoft.com/office/officeart/2008/layout/LinedList"/>
    <dgm:cxn modelId="{C6919854-CD8B-4FC4-836E-F57550D25F74}" type="presParOf" srcId="{E16B6484-26CD-482B-B3CD-3C7D204A8B52}" destId="{9EF591BA-E25B-4C4D-8DC3-14DE2A4AD33B}" srcOrd="2" destOrd="0" presId="urn:microsoft.com/office/officeart/2008/layout/LinedList"/>
    <dgm:cxn modelId="{C5B3E978-89C6-4B7C-A45F-2E05EDE12D0E}" type="presParOf" srcId="{E16B6484-26CD-482B-B3CD-3C7D204A8B52}" destId="{7036B6F3-FBB9-47A0-ABAB-A67683DC7A1A}" srcOrd="3" destOrd="0" presId="urn:microsoft.com/office/officeart/2008/layout/LinedList"/>
    <dgm:cxn modelId="{B3BBEA19-FE2C-4767-A35B-23D7F413C97D}" type="presParOf" srcId="{332DD00A-B78D-41BA-8125-ADD434F78C5C}" destId="{AE584DCC-E4C2-46AE-B05C-A9E19A83979F}" srcOrd="2" destOrd="0" presId="urn:microsoft.com/office/officeart/2008/layout/LinedList"/>
    <dgm:cxn modelId="{36C68473-01C8-4913-B320-F6CAF9DD8811}" type="presParOf" srcId="{332DD00A-B78D-41BA-8125-ADD434F78C5C}" destId="{C51C6C50-44B9-4105-8D4D-F6C5FA989CBF}" srcOrd="3" destOrd="0" presId="urn:microsoft.com/office/officeart/2008/layout/LinedList"/>
    <dgm:cxn modelId="{F47070E0-BF51-453C-970D-99247A63AC18}" type="presParOf" srcId="{C51C6C50-44B9-4105-8D4D-F6C5FA989CBF}" destId="{9FC9F290-76FD-4A15-9F6A-B7ACC2D96839}" srcOrd="0" destOrd="0" presId="urn:microsoft.com/office/officeart/2008/layout/LinedList"/>
    <dgm:cxn modelId="{8CDC3BA3-3C44-406C-A18D-97939B111F04}" type="presParOf" srcId="{C51C6C50-44B9-4105-8D4D-F6C5FA989CBF}" destId="{FA9C4490-31A2-42C2-BE46-3D8E76D68898}" srcOrd="1" destOrd="0" presId="urn:microsoft.com/office/officeart/2008/layout/LinedList"/>
    <dgm:cxn modelId="{2F9AD32D-208B-4905-AEDF-BFF5330AFFDC}" type="presParOf" srcId="{FA9C4490-31A2-42C2-BE46-3D8E76D68898}" destId="{F8277458-474F-4188-BE9E-1C519C8078A1}" srcOrd="0" destOrd="0" presId="urn:microsoft.com/office/officeart/2008/layout/LinedList"/>
    <dgm:cxn modelId="{88F1C0BE-6311-4548-8F31-31BCBCDDDAF9}" type="presParOf" srcId="{FA9C4490-31A2-42C2-BE46-3D8E76D68898}" destId="{EC39CE56-C02B-4473-8A11-D596D435D0FC}" srcOrd="1" destOrd="0" presId="urn:microsoft.com/office/officeart/2008/layout/LinedList"/>
    <dgm:cxn modelId="{A32FDAF6-EADF-45CD-82D6-0102F4F02DC6}" type="presParOf" srcId="{EC39CE56-C02B-4473-8A11-D596D435D0FC}" destId="{BEE580E5-A16A-4DA4-8D89-BF61DC76C83C}" srcOrd="0" destOrd="0" presId="urn:microsoft.com/office/officeart/2008/layout/LinedList"/>
    <dgm:cxn modelId="{03C2763B-9AF8-4ED7-8FA9-22D272DE5B5F}" type="presParOf" srcId="{EC39CE56-C02B-4473-8A11-D596D435D0FC}" destId="{C4BEC294-9CBB-4123-A42B-8D9CA71B996A}" srcOrd="1" destOrd="0" presId="urn:microsoft.com/office/officeart/2008/layout/LinedList"/>
    <dgm:cxn modelId="{ED89D337-88EE-4E1F-BBE6-9D33EA19C6A3}" type="presParOf" srcId="{EC39CE56-C02B-4473-8A11-D596D435D0FC}" destId="{0A469D56-C968-4F57-A299-BFBAB6190E7F}" srcOrd="2" destOrd="0" presId="urn:microsoft.com/office/officeart/2008/layout/LinedList"/>
    <dgm:cxn modelId="{A9213FD0-3110-4DA9-BED2-17A02E18F117}" type="presParOf" srcId="{FA9C4490-31A2-42C2-BE46-3D8E76D68898}" destId="{86DB6AAD-0158-4C4E-A863-6B1C64002514}" srcOrd="2" destOrd="0" presId="urn:microsoft.com/office/officeart/2008/layout/LinedList"/>
    <dgm:cxn modelId="{07BFC1A6-5628-45DC-83B3-17AAF51B83E1}" type="presParOf" srcId="{FA9C4490-31A2-42C2-BE46-3D8E76D68898}" destId="{7272FA12-DD44-454C-A14A-FEECAAF14288}" srcOrd="3" destOrd="0" presId="urn:microsoft.com/office/officeart/2008/layout/LinedList"/>
    <dgm:cxn modelId="{934848BA-2AF7-4BA7-B4A0-C0567CE1E007}" type="presParOf" srcId="{332DD00A-B78D-41BA-8125-ADD434F78C5C}" destId="{26038C37-074C-400B-9B77-0119D37B1B52}" srcOrd="4" destOrd="0" presId="urn:microsoft.com/office/officeart/2008/layout/LinedList"/>
    <dgm:cxn modelId="{967CB008-320F-4D79-9145-32167B48AC64}" type="presParOf" srcId="{332DD00A-B78D-41BA-8125-ADD434F78C5C}" destId="{1A27C9D5-B407-4CAD-91E1-CD31500A01D1}" srcOrd="5" destOrd="0" presId="urn:microsoft.com/office/officeart/2008/layout/LinedList"/>
    <dgm:cxn modelId="{31E4FC4C-854A-4601-95A0-AC68BE9DB384}" type="presParOf" srcId="{1A27C9D5-B407-4CAD-91E1-CD31500A01D1}" destId="{B859620F-267C-4841-8765-D7B51679BA45}" srcOrd="0" destOrd="0" presId="urn:microsoft.com/office/officeart/2008/layout/LinedList"/>
    <dgm:cxn modelId="{73E31723-FF8A-44A7-B19F-3A6663B6A490}" type="presParOf" srcId="{1A27C9D5-B407-4CAD-91E1-CD31500A01D1}" destId="{816FE5E8-9E85-4124-BB6B-D0BEE3BC7D0E}" srcOrd="1" destOrd="0" presId="urn:microsoft.com/office/officeart/2008/layout/LinedList"/>
    <dgm:cxn modelId="{E3993699-8B5E-4ADC-9925-23242E9786CF}" type="presParOf" srcId="{816FE5E8-9E85-4124-BB6B-D0BEE3BC7D0E}" destId="{DF101A62-4032-418A-A30E-CC237D290A0F}" srcOrd="0" destOrd="0" presId="urn:microsoft.com/office/officeart/2008/layout/LinedList"/>
    <dgm:cxn modelId="{573FF447-D665-4C47-AAC6-45D82978E82A}" type="presParOf" srcId="{816FE5E8-9E85-4124-BB6B-D0BEE3BC7D0E}" destId="{3CA454AF-497F-4177-B93B-8A6234DC1439}" srcOrd="1" destOrd="0" presId="urn:microsoft.com/office/officeart/2008/layout/LinedList"/>
    <dgm:cxn modelId="{CC3F80F0-5418-4031-AB0F-1239F3DC6109}" type="presParOf" srcId="{3CA454AF-497F-4177-B93B-8A6234DC1439}" destId="{6A12371A-C437-4F7F-AAF4-1BD72A041250}" srcOrd="0" destOrd="0" presId="urn:microsoft.com/office/officeart/2008/layout/LinedList"/>
    <dgm:cxn modelId="{1CB17673-B2C0-462B-AE3C-55D9EFFADB82}" type="presParOf" srcId="{3CA454AF-497F-4177-B93B-8A6234DC1439}" destId="{ADD3A401-F5C5-413B-8507-5470D01C46D8}" srcOrd="1" destOrd="0" presId="urn:microsoft.com/office/officeart/2008/layout/LinedList"/>
    <dgm:cxn modelId="{7B3A2E6C-D83F-403F-AC13-0849CDB793FF}" type="presParOf" srcId="{3CA454AF-497F-4177-B93B-8A6234DC1439}" destId="{C1DF1B36-B5DD-4436-BF42-CFDFD2B9ECA2}" srcOrd="2" destOrd="0" presId="urn:microsoft.com/office/officeart/2008/layout/LinedList"/>
    <dgm:cxn modelId="{D35D2E94-9B6B-4133-8DF3-B6E175CADD47}" type="presParOf" srcId="{816FE5E8-9E85-4124-BB6B-D0BEE3BC7D0E}" destId="{16FA1483-CD89-4F5B-B980-7B04E440E638}" srcOrd="2" destOrd="0" presId="urn:microsoft.com/office/officeart/2008/layout/LinedList"/>
    <dgm:cxn modelId="{D402C671-B644-4818-8414-74AF8C52A5D4}" type="presParOf" srcId="{816FE5E8-9E85-4124-BB6B-D0BEE3BC7D0E}" destId="{5FF9C7F3-0C32-4E46-8FEA-81F69A5298C1}" srcOrd="3" destOrd="0" presId="urn:microsoft.com/office/officeart/2008/layout/LinedList"/>
    <dgm:cxn modelId="{DDEB1815-6345-44C3-8951-82F06747049C}" type="presParOf" srcId="{332DD00A-B78D-41BA-8125-ADD434F78C5C}" destId="{88A5E79B-5217-4879-8F37-D9CAA15D9D49}" srcOrd="6" destOrd="0" presId="urn:microsoft.com/office/officeart/2008/layout/LinedList"/>
    <dgm:cxn modelId="{7D9B19F2-E425-4DB4-B82C-14F4F6C6E59C}" type="presParOf" srcId="{332DD00A-B78D-41BA-8125-ADD434F78C5C}" destId="{F7BC7D00-B4ED-4CD3-95D4-C18F6C524B85}" srcOrd="7" destOrd="0" presId="urn:microsoft.com/office/officeart/2008/layout/LinedList"/>
    <dgm:cxn modelId="{CADEDE65-F08D-4AA1-894A-9AFB8C2B7664}" type="presParOf" srcId="{F7BC7D00-B4ED-4CD3-95D4-C18F6C524B85}" destId="{6512E578-094E-416F-ADA1-C825F9762DCF}" srcOrd="0" destOrd="0" presId="urn:microsoft.com/office/officeart/2008/layout/LinedList"/>
    <dgm:cxn modelId="{8545134C-1235-4986-B97C-FE8FFA81F088}" type="presParOf" srcId="{F7BC7D00-B4ED-4CD3-95D4-C18F6C524B85}" destId="{B5FBA0C9-C587-4139-9432-ED2E393FAAB7}" srcOrd="1" destOrd="0" presId="urn:microsoft.com/office/officeart/2008/layout/LinedList"/>
    <dgm:cxn modelId="{CC5C3DF5-3B0E-4A56-9A80-47B631B2B9BC}" type="presParOf" srcId="{B5FBA0C9-C587-4139-9432-ED2E393FAAB7}" destId="{32589859-CC49-475D-95C0-0C107FD3CDBA}" srcOrd="0" destOrd="0" presId="urn:microsoft.com/office/officeart/2008/layout/LinedList"/>
    <dgm:cxn modelId="{BBCC2530-BA0E-4B58-92C8-367F2CFC2385}" type="presParOf" srcId="{B5FBA0C9-C587-4139-9432-ED2E393FAAB7}" destId="{3F9D4F7F-ADA5-4B91-987E-669943198354}" srcOrd="1" destOrd="0" presId="urn:microsoft.com/office/officeart/2008/layout/LinedList"/>
    <dgm:cxn modelId="{56315A62-B70C-4308-9424-41BEB17BABFA}" type="presParOf" srcId="{3F9D4F7F-ADA5-4B91-987E-669943198354}" destId="{BD07B4CD-0A0A-4D42-8667-88062056147E}" srcOrd="0" destOrd="0" presId="urn:microsoft.com/office/officeart/2008/layout/LinedList"/>
    <dgm:cxn modelId="{797CBA1D-4EFA-49A4-9B0C-48C516788630}" type="presParOf" srcId="{3F9D4F7F-ADA5-4B91-987E-669943198354}" destId="{F36C9457-FFBD-4988-97DE-681644745FE6}" srcOrd="1" destOrd="0" presId="urn:microsoft.com/office/officeart/2008/layout/LinedList"/>
    <dgm:cxn modelId="{D4BC68E4-08DA-4778-B5A3-A383E5A4EB89}" type="presParOf" srcId="{3F9D4F7F-ADA5-4B91-987E-669943198354}" destId="{4F4AD6E3-95A1-4DA1-82E3-A67838704FFE}" srcOrd="2" destOrd="0" presId="urn:microsoft.com/office/officeart/2008/layout/LinedList"/>
    <dgm:cxn modelId="{FD9C485B-9728-4E56-B9BD-10FC0FEA7535}" type="presParOf" srcId="{B5FBA0C9-C587-4139-9432-ED2E393FAAB7}" destId="{6E5EF983-83F1-404A-9C3F-386198F8ABA3}" srcOrd="2" destOrd="0" presId="urn:microsoft.com/office/officeart/2008/layout/LinedList"/>
    <dgm:cxn modelId="{4FB62B88-3863-44DB-9B48-B955E54CD85E}" type="presParOf" srcId="{B5FBA0C9-C587-4139-9432-ED2E393FAAB7}" destId="{1285FD10-9F97-47A2-9F82-F1FF0E56D879}" srcOrd="3" destOrd="0" presId="urn:microsoft.com/office/officeart/2008/layout/LinedList"/>
    <dgm:cxn modelId="{6B417CA9-EDBB-4824-B222-198D02B3EE49}" type="presParOf" srcId="{B5FBA0C9-C587-4139-9432-ED2E393FAAB7}" destId="{346E4E4E-2F0E-4B61-9D0A-1C39AC1FE704}" srcOrd="4" destOrd="0" presId="urn:microsoft.com/office/officeart/2008/layout/LinedList"/>
    <dgm:cxn modelId="{9088D31F-FC31-445B-A9AD-4F7AC0B201F1}" type="presParOf" srcId="{346E4E4E-2F0E-4B61-9D0A-1C39AC1FE704}" destId="{B66F4504-5FE5-4FDC-AA17-52C1A52F30A1}" srcOrd="0" destOrd="0" presId="urn:microsoft.com/office/officeart/2008/layout/LinedList"/>
    <dgm:cxn modelId="{60DBC635-52F1-47CB-A080-AF126FD27C9A}" type="presParOf" srcId="{346E4E4E-2F0E-4B61-9D0A-1C39AC1FE704}" destId="{20249403-FD1E-4B35-80D5-D2A14B901477}" srcOrd="1" destOrd="0" presId="urn:microsoft.com/office/officeart/2008/layout/LinedList"/>
    <dgm:cxn modelId="{8D60A318-0B3B-4273-A9E1-3171BEA83CE0}" type="presParOf" srcId="{346E4E4E-2F0E-4B61-9D0A-1C39AC1FE704}" destId="{1421E378-6877-4FFF-BAC6-89F20E64540F}" srcOrd="2" destOrd="0" presId="urn:microsoft.com/office/officeart/2008/layout/LinedList"/>
    <dgm:cxn modelId="{65AD04A7-674D-45A8-856B-3D792FEC542A}" type="presParOf" srcId="{B5FBA0C9-C587-4139-9432-ED2E393FAAB7}" destId="{D2D77A7F-4E8C-43A6-9691-047C46936BBE}" srcOrd="5" destOrd="0" presId="urn:microsoft.com/office/officeart/2008/layout/LinedList"/>
    <dgm:cxn modelId="{8F475396-704E-427E-8206-354D800A5C1F}" type="presParOf" srcId="{B5FBA0C9-C587-4139-9432-ED2E393FAAB7}" destId="{8F1EFB5C-4F71-40A7-88AA-10927C785F25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7E89C92-B29B-4FD3-A2DF-D145FD196835}" type="doc">
      <dgm:prSet loTypeId="urn:microsoft.com/office/officeart/2005/8/layout/l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B5ACE07-A52B-44FF-B187-58F6E1E20CBB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Слышу/звучит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DABB015-4804-49B4-892A-97D69C1F39E1}" type="parTrans" cxnId="{3BB54471-63C9-4E0A-8FCC-342EA166A4B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7BAA487-4F93-4AE1-BF58-230DBE953DE5}" type="sibTrans" cxnId="{3BB54471-63C9-4E0A-8FCC-342EA166A4B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8C3008-E843-4C39-9B0F-3408A47A2D43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Аудиальная модальность</a:t>
          </a:r>
        </a:p>
      </dgm:t>
    </dgm:pt>
    <dgm:pt modelId="{95E3DF06-BF24-44BC-AFBC-842A3ACB5DBA}" type="parTrans" cxnId="{0A8208F9-E2D8-4EA8-B28C-BB2EEF8D1B1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55808CA-47B3-40BF-A780-415FED54805F}" type="sibTrans" cxnId="{0A8208F9-E2D8-4EA8-B28C-BB2EEF8D1B1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30FF69-D2F6-49FD-8143-CE7DECF08E12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Вижу/картина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E1D8680-BA64-40EF-98B3-81402D6DEF83}" type="parTrans" cxnId="{9AA0D441-0724-4F8D-8705-4DF2D77112A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BADE0A-BCD0-485C-9BE2-49F21540E987}" type="sibTrans" cxnId="{9AA0D441-0724-4F8D-8705-4DF2D77112A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B005640-810E-44FA-88AE-C7AC775D7CCE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Визуальная модальность</a:t>
          </a:r>
        </a:p>
      </dgm:t>
    </dgm:pt>
    <dgm:pt modelId="{EAECEEAB-04BB-48F8-B614-68044921A35D}" type="parTrans" cxnId="{E8748287-DA30-44B6-B741-4F5FD0F81C3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AE41BFE-9DC6-4764-9CAA-9290A862FF07}" type="sibTrans" cxnId="{E8748287-DA30-44B6-B741-4F5FD0F81C3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9E3B6A-5DF3-413A-ABBB-8192391C66B3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Чувствую/давит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B40C34B-3B9B-4457-AD1B-DC253A38C8CB}" type="parTrans" cxnId="{12DE43B0-63F0-4D37-BE5B-3B8606684AF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E710B26-D508-4799-8769-878746381A4F}" type="sibTrans" cxnId="{12DE43B0-63F0-4D37-BE5B-3B8606684AF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0FCED2F-D30F-4B07-BAD0-22C822473BA5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Кинестетическая модальность</a:t>
          </a:r>
        </a:p>
      </dgm:t>
    </dgm:pt>
    <dgm:pt modelId="{9D882866-DEF3-4EC0-AAE4-56B4EA79F318}" type="parTrans" cxnId="{2A706EA5-6E8E-4C53-AF26-059BE2E8147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5B8E296-D206-4A75-954A-CBE7D886F323}" type="sibTrans" cxnId="{2A706EA5-6E8E-4C53-AF26-059BE2E81473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8A24749-1615-4080-BB3A-5825621B2585}">
      <dgm:prSet/>
      <dgm:spPr>
        <a:solidFill>
          <a:srgbClr val="4472C4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Я слышу</a:t>
          </a:r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, что…» </a:t>
          </a:r>
        </a:p>
      </dgm:t>
    </dgm:pt>
    <dgm:pt modelId="{06262750-CC52-4FA8-B489-50EC12AE29AD}" type="parTrans" cxnId="{AB156946-361B-4A02-87F4-1AC1ED1E1E3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114C9E-DA25-4D56-BE16-CF0DF00E9414}" type="sibTrans" cxnId="{AB156946-361B-4A02-87F4-1AC1ED1E1E3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30BAD04-5C41-4EE4-ADF8-3EADB46A2A09}">
      <dgm:prSet/>
      <dgm:spPr>
        <a:solidFill>
          <a:srgbClr val="43BB8D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Давайте посмотрим</a:t>
          </a:r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 вместе…» </a:t>
          </a:r>
        </a:p>
      </dgm:t>
    </dgm:pt>
    <dgm:pt modelId="{51184FC5-B2A7-4968-8F26-7C1E85B2CFD6}" type="parTrans" cxnId="{B05D6090-D16A-4DDA-9357-8406546C0D2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68186EB-991B-425F-8114-D6A1D35D4864}" type="sibTrans" cxnId="{B05D6090-D16A-4DDA-9357-8406546C0D2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FA5A891-B938-44B8-AB73-6FD36981EB66}">
      <dgm:prSet/>
      <dgm:spPr>
        <a:solidFill>
          <a:srgbClr val="70AD47"/>
        </a:solidFill>
      </dgm:spPr>
      <dgm:t>
        <a:bodyPr/>
        <a:lstStyle/>
        <a:p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Понимаю, как это ощущается</a:t>
          </a:r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…» </a:t>
          </a:r>
        </a:p>
      </dgm:t>
    </dgm:pt>
    <dgm:pt modelId="{28FB058C-6D9D-4E1E-AE82-6C2D201A733D}" type="parTrans" cxnId="{135F4C18-74BB-4A4D-A41F-EDD90E6ABAC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1A87C72-8FD2-43AA-94C2-EAB6914DA68B}" type="sibTrans" cxnId="{135F4C18-74BB-4A4D-A41F-EDD90E6ABAC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03E1203-0ADB-4A5B-97A5-E91E64719B9E}" type="pres">
      <dgm:prSet presAssocID="{D7E89C92-B29B-4FD3-A2DF-D145FD1968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DAF1690D-D367-446A-99AD-CEBC1DFB0A4D}" type="pres">
      <dgm:prSet presAssocID="{AB5ACE07-A52B-44FF-B187-58F6E1E20CBB}" presName="horFlow" presStyleCnt="0"/>
      <dgm:spPr/>
    </dgm:pt>
    <dgm:pt modelId="{11821505-354C-4673-8D16-C8B4B667D3D3}" type="pres">
      <dgm:prSet presAssocID="{AB5ACE07-A52B-44FF-B187-58F6E1E20CBB}" presName="bigChev" presStyleLbl="node1" presStyleIdx="0" presStyleCnt="3"/>
      <dgm:spPr/>
    </dgm:pt>
    <dgm:pt modelId="{C3B6C972-4355-4B23-8316-25F89479CAB7}" type="pres">
      <dgm:prSet presAssocID="{95E3DF06-BF24-44BC-AFBC-842A3ACB5DBA}" presName="parTrans" presStyleCnt="0"/>
      <dgm:spPr/>
    </dgm:pt>
    <dgm:pt modelId="{D58E73B1-A57C-46CF-BB03-434F6ED20566}" type="pres">
      <dgm:prSet presAssocID="{8D8C3008-E843-4C39-9B0F-3408A47A2D43}" presName="node" presStyleLbl="alignAccFollowNode1" presStyleIdx="0" presStyleCnt="6">
        <dgm:presLayoutVars>
          <dgm:bulletEnabled val="1"/>
        </dgm:presLayoutVars>
      </dgm:prSet>
      <dgm:spPr/>
    </dgm:pt>
    <dgm:pt modelId="{FA80A4EC-DD21-48E6-80BF-1AA875A95A5A}" type="pres">
      <dgm:prSet presAssocID="{B55808CA-47B3-40BF-A780-415FED54805F}" presName="sibTrans" presStyleCnt="0"/>
      <dgm:spPr/>
    </dgm:pt>
    <dgm:pt modelId="{F6FE5262-BDDF-4290-A9DD-3EA6E41F3047}" type="pres">
      <dgm:prSet presAssocID="{18A24749-1615-4080-BB3A-5825621B2585}" presName="node" presStyleLbl="alignAccFollowNode1" presStyleIdx="1" presStyleCnt="6">
        <dgm:presLayoutVars>
          <dgm:bulletEnabled val="1"/>
        </dgm:presLayoutVars>
      </dgm:prSet>
      <dgm:spPr/>
    </dgm:pt>
    <dgm:pt modelId="{15257DB2-77CB-4F4F-801B-C5DB9451A2D0}" type="pres">
      <dgm:prSet presAssocID="{AB5ACE07-A52B-44FF-B187-58F6E1E20CBB}" presName="vSp" presStyleCnt="0"/>
      <dgm:spPr/>
    </dgm:pt>
    <dgm:pt modelId="{68F1CCD5-5E35-4CBC-B2ED-299D286D7CC3}" type="pres">
      <dgm:prSet presAssocID="{AB30FF69-D2F6-49FD-8143-CE7DECF08E12}" presName="horFlow" presStyleCnt="0"/>
      <dgm:spPr/>
    </dgm:pt>
    <dgm:pt modelId="{ED803416-BA71-413E-8B9E-657485C3E63B}" type="pres">
      <dgm:prSet presAssocID="{AB30FF69-D2F6-49FD-8143-CE7DECF08E12}" presName="bigChev" presStyleLbl="node1" presStyleIdx="1" presStyleCnt="3"/>
      <dgm:spPr/>
    </dgm:pt>
    <dgm:pt modelId="{3346D459-CCEF-40D0-B788-71C180AA8286}" type="pres">
      <dgm:prSet presAssocID="{EAECEEAB-04BB-48F8-B614-68044921A35D}" presName="parTrans" presStyleCnt="0"/>
      <dgm:spPr/>
    </dgm:pt>
    <dgm:pt modelId="{A5296741-723B-4E25-AF83-4E27F42E44B6}" type="pres">
      <dgm:prSet presAssocID="{BB005640-810E-44FA-88AE-C7AC775D7CCE}" presName="node" presStyleLbl="alignAccFollowNode1" presStyleIdx="2" presStyleCnt="6">
        <dgm:presLayoutVars>
          <dgm:bulletEnabled val="1"/>
        </dgm:presLayoutVars>
      </dgm:prSet>
      <dgm:spPr/>
    </dgm:pt>
    <dgm:pt modelId="{963F5097-6C5C-4610-8CB8-CBF514930974}" type="pres">
      <dgm:prSet presAssocID="{9AE41BFE-9DC6-4764-9CAA-9290A862FF07}" presName="sibTrans" presStyleCnt="0"/>
      <dgm:spPr/>
    </dgm:pt>
    <dgm:pt modelId="{6C897D42-2ACF-4AE4-94E5-1451F07E9330}" type="pres">
      <dgm:prSet presAssocID="{130BAD04-5C41-4EE4-ADF8-3EADB46A2A09}" presName="node" presStyleLbl="alignAccFollowNode1" presStyleIdx="3" presStyleCnt="6">
        <dgm:presLayoutVars>
          <dgm:bulletEnabled val="1"/>
        </dgm:presLayoutVars>
      </dgm:prSet>
      <dgm:spPr/>
    </dgm:pt>
    <dgm:pt modelId="{37248663-B985-4FB5-AE04-65E772DBC76D}" type="pres">
      <dgm:prSet presAssocID="{AB30FF69-D2F6-49FD-8143-CE7DECF08E12}" presName="vSp" presStyleCnt="0"/>
      <dgm:spPr/>
    </dgm:pt>
    <dgm:pt modelId="{5B259AD3-FDA1-4C93-AF61-B03A18AD6F56}" type="pres">
      <dgm:prSet presAssocID="{1A9E3B6A-5DF3-413A-ABBB-8192391C66B3}" presName="horFlow" presStyleCnt="0"/>
      <dgm:spPr/>
    </dgm:pt>
    <dgm:pt modelId="{AE4384AD-49FD-46C4-B5A4-A05517CE8157}" type="pres">
      <dgm:prSet presAssocID="{1A9E3B6A-5DF3-413A-ABBB-8192391C66B3}" presName="bigChev" presStyleLbl="node1" presStyleIdx="2" presStyleCnt="3"/>
      <dgm:spPr/>
    </dgm:pt>
    <dgm:pt modelId="{41EB7E2F-BD36-4AB7-AD8F-BA4C4B2CB501}" type="pres">
      <dgm:prSet presAssocID="{9D882866-DEF3-4EC0-AAE4-56B4EA79F318}" presName="parTrans" presStyleCnt="0"/>
      <dgm:spPr/>
    </dgm:pt>
    <dgm:pt modelId="{65924B67-CE85-4403-A962-F37B9D2E5FD7}" type="pres">
      <dgm:prSet presAssocID="{D0FCED2F-D30F-4B07-BAD0-22C822473BA5}" presName="node" presStyleLbl="alignAccFollowNode1" presStyleIdx="4" presStyleCnt="6">
        <dgm:presLayoutVars>
          <dgm:bulletEnabled val="1"/>
        </dgm:presLayoutVars>
      </dgm:prSet>
      <dgm:spPr/>
    </dgm:pt>
    <dgm:pt modelId="{C2D2AB6C-4FA5-4E47-9153-6941BD4175C3}" type="pres">
      <dgm:prSet presAssocID="{15B8E296-D206-4A75-954A-CBE7D886F323}" presName="sibTrans" presStyleCnt="0"/>
      <dgm:spPr/>
    </dgm:pt>
    <dgm:pt modelId="{98B675D6-5810-4B84-B479-885F85F39635}" type="pres">
      <dgm:prSet presAssocID="{6FA5A891-B938-44B8-AB73-6FD36981EB66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135F4C18-74BB-4A4D-A41F-EDD90E6ABACE}" srcId="{1A9E3B6A-5DF3-413A-ABBB-8192391C66B3}" destId="{6FA5A891-B938-44B8-AB73-6FD36981EB66}" srcOrd="1" destOrd="0" parTransId="{28FB058C-6D9D-4E1E-AE82-6C2D201A733D}" sibTransId="{51A87C72-8FD2-43AA-94C2-EAB6914DA68B}"/>
    <dgm:cxn modelId="{C154853A-0AAF-42AF-B87F-C878AB452293}" type="presOf" srcId="{D0FCED2F-D30F-4B07-BAD0-22C822473BA5}" destId="{65924B67-CE85-4403-A962-F37B9D2E5FD7}" srcOrd="0" destOrd="0" presId="urn:microsoft.com/office/officeart/2005/8/layout/lProcess3"/>
    <dgm:cxn modelId="{9AA0D441-0724-4F8D-8705-4DF2D77112A3}" srcId="{D7E89C92-B29B-4FD3-A2DF-D145FD196835}" destId="{AB30FF69-D2F6-49FD-8143-CE7DECF08E12}" srcOrd="1" destOrd="0" parTransId="{CE1D8680-BA64-40EF-98B3-81402D6DEF83}" sibTransId="{86BADE0A-BCD0-485C-9BE2-49F21540E987}"/>
    <dgm:cxn modelId="{78604F65-5762-4A4D-93D5-9BAF0C0FF1FB}" type="presOf" srcId="{D7E89C92-B29B-4FD3-A2DF-D145FD196835}" destId="{703E1203-0ADB-4A5B-97A5-E91E64719B9E}" srcOrd="0" destOrd="0" presId="urn:microsoft.com/office/officeart/2005/8/layout/lProcess3"/>
    <dgm:cxn modelId="{AB156946-361B-4A02-87F4-1AC1ED1E1E3C}" srcId="{AB5ACE07-A52B-44FF-B187-58F6E1E20CBB}" destId="{18A24749-1615-4080-BB3A-5825621B2585}" srcOrd="1" destOrd="0" parTransId="{06262750-CC52-4FA8-B489-50EC12AE29AD}" sibTransId="{5E114C9E-DA25-4D56-BE16-CF0DF00E9414}"/>
    <dgm:cxn modelId="{A9546966-0600-4DEC-A89B-E58E89FE103D}" type="presOf" srcId="{BB005640-810E-44FA-88AE-C7AC775D7CCE}" destId="{A5296741-723B-4E25-AF83-4E27F42E44B6}" srcOrd="0" destOrd="0" presId="urn:microsoft.com/office/officeart/2005/8/layout/lProcess3"/>
    <dgm:cxn modelId="{3BB54471-63C9-4E0A-8FCC-342EA166A4B3}" srcId="{D7E89C92-B29B-4FD3-A2DF-D145FD196835}" destId="{AB5ACE07-A52B-44FF-B187-58F6E1E20CBB}" srcOrd="0" destOrd="0" parTransId="{EDABB015-4804-49B4-892A-97D69C1F39E1}" sibTransId="{47BAA487-4F93-4AE1-BF58-230DBE953DE5}"/>
    <dgm:cxn modelId="{0313A883-0119-4FB5-8A6E-D458DAE6D06E}" type="presOf" srcId="{AB5ACE07-A52B-44FF-B187-58F6E1E20CBB}" destId="{11821505-354C-4673-8D16-C8B4B667D3D3}" srcOrd="0" destOrd="0" presId="urn:microsoft.com/office/officeart/2005/8/layout/lProcess3"/>
    <dgm:cxn modelId="{E8748287-DA30-44B6-B741-4F5FD0F81C30}" srcId="{AB30FF69-D2F6-49FD-8143-CE7DECF08E12}" destId="{BB005640-810E-44FA-88AE-C7AC775D7CCE}" srcOrd="0" destOrd="0" parTransId="{EAECEEAB-04BB-48F8-B614-68044921A35D}" sibTransId="{9AE41BFE-9DC6-4764-9CAA-9290A862FF07}"/>
    <dgm:cxn modelId="{B05D6090-D16A-4DDA-9357-8406546C0D24}" srcId="{AB30FF69-D2F6-49FD-8143-CE7DECF08E12}" destId="{130BAD04-5C41-4EE4-ADF8-3EADB46A2A09}" srcOrd="1" destOrd="0" parTransId="{51184FC5-B2A7-4968-8F26-7C1E85B2CFD6}" sibTransId="{468186EB-991B-425F-8114-D6A1D35D4864}"/>
    <dgm:cxn modelId="{81C86EA1-F338-4A7C-9E98-F8CA87432886}" type="presOf" srcId="{8D8C3008-E843-4C39-9B0F-3408A47A2D43}" destId="{D58E73B1-A57C-46CF-BB03-434F6ED20566}" srcOrd="0" destOrd="0" presId="urn:microsoft.com/office/officeart/2005/8/layout/lProcess3"/>
    <dgm:cxn modelId="{A8AD88A2-6EA6-4967-B61F-F576B115DA66}" type="presOf" srcId="{1A9E3B6A-5DF3-413A-ABBB-8192391C66B3}" destId="{AE4384AD-49FD-46C4-B5A4-A05517CE8157}" srcOrd="0" destOrd="0" presId="urn:microsoft.com/office/officeart/2005/8/layout/lProcess3"/>
    <dgm:cxn modelId="{2A706EA5-6E8E-4C53-AF26-059BE2E81473}" srcId="{1A9E3B6A-5DF3-413A-ABBB-8192391C66B3}" destId="{D0FCED2F-D30F-4B07-BAD0-22C822473BA5}" srcOrd="0" destOrd="0" parTransId="{9D882866-DEF3-4EC0-AAE4-56B4EA79F318}" sibTransId="{15B8E296-D206-4A75-954A-CBE7D886F323}"/>
    <dgm:cxn modelId="{12DE43B0-63F0-4D37-BE5B-3B8606684AF2}" srcId="{D7E89C92-B29B-4FD3-A2DF-D145FD196835}" destId="{1A9E3B6A-5DF3-413A-ABBB-8192391C66B3}" srcOrd="2" destOrd="0" parTransId="{EB40C34B-3B9B-4457-AD1B-DC253A38C8CB}" sibTransId="{6E710B26-D508-4799-8769-878746381A4F}"/>
    <dgm:cxn modelId="{9D056DB0-A5A6-4AE5-91A5-87C7E505EDD7}" type="presOf" srcId="{6FA5A891-B938-44B8-AB73-6FD36981EB66}" destId="{98B675D6-5810-4B84-B479-885F85F39635}" srcOrd="0" destOrd="0" presId="urn:microsoft.com/office/officeart/2005/8/layout/lProcess3"/>
    <dgm:cxn modelId="{7F41A9B4-3DDC-474D-8190-CB27F4D22B8A}" type="presOf" srcId="{130BAD04-5C41-4EE4-ADF8-3EADB46A2A09}" destId="{6C897D42-2ACF-4AE4-94E5-1451F07E9330}" srcOrd="0" destOrd="0" presId="urn:microsoft.com/office/officeart/2005/8/layout/lProcess3"/>
    <dgm:cxn modelId="{BA8C76CE-89B5-43C6-A5A1-C8AA52DE53AD}" type="presOf" srcId="{AB30FF69-D2F6-49FD-8143-CE7DECF08E12}" destId="{ED803416-BA71-413E-8B9E-657485C3E63B}" srcOrd="0" destOrd="0" presId="urn:microsoft.com/office/officeart/2005/8/layout/lProcess3"/>
    <dgm:cxn modelId="{2C975DE8-9945-42EC-8852-93D0A52879C1}" type="presOf" srcId="{18A24749-1615-4080-BB3A-5825621B2585}" destId="{F6FE5262-BDDF-4290-A9DD-3EA6E41F3047}" srcOrd="0" destOrd="0" presId="urn:microsoft.com/office/officeart/2005/8/layout/lProcess3"/>
    <dgm:cxn modelId="{0A8208F9-E2D8-4EA8-B28C-BB2EEF8D1B10}" srcId="{AB5ACE07-A52B-44FF-B187-58F6E1E20CBB}" destId="{8D8C3008-E843-4C39-9B0F-3408A47A2D43}" srcOrd="0" destOrd="0" parTransId="{95E3DF06-BF24-44BC-AFBC-842A3ACB5DBA}" sibTransId="{B55808CA-47B3-40BF-A780-415FED54805F}"/>
    <dgm:cxn modelId="{FD145C85-1D1F-44A3-AA85-90D100CAB07D}" type="presParOf" srcId="{703E1203-0ADB-4A5B-97A5-E91E64719B9E}" destId="{DAF1690D-D367-446A-99AD-CEBC1DFB0A4D}" srcOrd="0" destOrd="0" presId="urn:microsoft.com/office/officeart/2005/8/layout/lProcess3"/>
    <dgm:cxn modelId="{63EA4DC5-A1E7-4F66-BCD3-19DD316B72B8}" type="presParOf" srcId="{DAF1690D-D367-446A-99AD-CEBC1DFB0A4D}" destId="{11821505-354C-4673-8D16-C8B4B667D3D3}" srcOrd="0" destOrd="0" presId="urn:microsoft.com/office/officeart/2005/8/layout/lProcess3"/>
    <dgm:cxn modelId="{DED6A64E-26A1-4D5C-A1FA-97ECAE55F08F}" type="presParOf" srcId="{DAF1690D-D367-446A-99AD-CEBC1DFB0A4D}" destId="{C3B6C972-4355-4B23-8316-25F89479CAB7}" srcOrd="1" destOrd="0" presId="urn:microsoft.com/office/officeart/2005/8/layout/lProcess3"/>
    <dgm:cxn modelId="{1EEC567E-A532-46B1-A04E-5348A2A5A8C0}" type="presParOf" srcId="{DAF1690D-D367-446A-99AD-CEBC1DFB0A4D}" destId="{D58E73B1-A57C-46CF-BB03-434F6ED20566}" srcOrd="2" destOrd="0" presId="urn:microsoft.com/office/officeart/2005/8/layout/lProcess3"/>
    <dgm:cxn modelId="{6DF6F2F7-384D-4091-9649-E9410D7690A6}" type="presParOf" srcId="{DAF1690D-D367-446A-99AD-CEBC1DFB0A4D}" destId="{FA80A4EC-DD21-48E6-80BF-1AA875A95A5A}" srcOrd="3" destOrd="0" presId="urn:microsoft.com/office/officeart/2005/8/layout/lProcess3"/>
    <dgm:cxn modelId="{939533F1-4E34-4933-95C4-649F1CAD9DE1}" type="presParOf" srcId="{DAF1690D-D367-446A-99AD-CEBC1DFB0A4D}" destId="{F6FE5262-BDDF-4290-A9DD-3EA6E41F3047}" srcOrd="4" destOrd="0" presId="urn:microsoft.com/office/officeart/2005/8/layout/lProcess3"/>
    <dgm:cxn modelId="{043B6BB4-3086-46AE-A3CB-5A51CDFB9715}" type="presParOf" srcId="{703E1203-0ADB-4A5B-97A5-E91E64719B9E}" destId="{15257DB2-77CB-4F4F-801B-C5DB9451A2D0}" srcOrd="1" destOrd="0" presId="urn:microsoft.com/office/officeart/2005/8/layout/lProcess3"/>
    <dgm:cxn modelId="{5C6AB4FE-4638-48CE-BD5B-3164DF3A2815}" type="presParOf" srcId="{703E1203-0ADB-4A5B-97A5-E91E64719B9E}" destId="{68F1CCD5-5E35-4CBC-B2ED-299D286D7CC3}" srcOrd="2" destOrd="0" presId="urn:microsoft.com/office/officeart/2005/8/layout/lProcess3"/>
    <dgm:cxn modelId="{0B41C289-2061-420F-A20F-6BA1D5A2A37E}" type="presParOf" srcId="{68F1CCD5-5E35-4CBC-B2ED-299D286D7CC3}" destId="{ED803416-BA71-413E-8B9E-657485C3E63B}" srcOrd="0" destOrd="0" presId="urn:microsoft.com/office/officeart/2005/8/layout/lProcess3"/>
    <dgm:cxn modelId="{E050E2F9-85D2-49A3-9A2E-09AC3E3E30FD}" type="presParOf" srcId="{68F1CCD5-5E35-4CBC-B2ED-299D286D7CC3}" destId="{3346D459-CCEF-40D0-B788-71C180AA8286}" srcOrd="1" destOrd="0" presId="urn:microsoft.com/office/officeart/2005/8/layout/lProcess3"/>
    <dgm:cxn modelId="{BBC521D1-7CB4-4C8D-987A-3EF19676D0F3}" type="presParOf" srcId="{68F1CCD5-5E35-4CBC-B2ED-299D286D7CC3}" destId="{A5296741-723B-4E25-AF83-4E27F42E44B6}" srcOrd="2" destOrd="0" presId="urn:microsoft.com/office/officeart/2005/8/layout/lProcess3"/>
    <dgm:cxn modelId="{007A3623-032B-4251-AA44-AFEF9E1BCF58}" type="presParOf" srcId="{68F1CCD5-5E35-4CBC-B2ED-299D286D7CC3}" destId="{963F5097-6C5C-4610-8CB8-CBF514930974}" srcOrd="3" destOrd="0" presId="urn:microsoft.com/office/officeart/2005/8/layout/lProcess3"/>
    <dgm:cxn modelId="{C8B9B82B-730D-4238-98F1-CAC80767080F}" type="presParOf" srcId="{68F1CCD5-5E35-4CBC-B2ED-299D286D7CC3}" destId="{6C897D42-2ACF-4AE4-94E5-1451F07E9330}" srcOrd="4" destOrd="0" presId="urn:microsoft.com/office/officeart/2005/8/layout/lProcess3"/>
    <dgm:cxn modelId="{4AC101CD-2D06-436B-A6F1-5B174C7B1E42}" type="presParOf" srcId="{703E1203-0ADB-4A5B-97A5-E91E64719B9E}" destId="{37248663-B985-4FB5-AE04-65E772DBC76D}" srcOrd="3" destOrd="0" presId="urn:microsoft.com/office/officeart/2005/8/layout/lProcess3"/>
    <dgm:cxn modelId="{040B1E89-6F6B-44F4-9D3C-7478A0675F61}" type="presParOf" srcId="{703E1203-0ADB-4A5B-97A5-E91E64719B9E}" destId="{5B259AD3-FDA1-4C93-AF61-B03A18AD6F56}" srcOrd="4" destOrd="0" presId="urn:microsoft.com/office/officeart/2005/8/layout/lProcess3"/>
    <dgm:cxn modelId="{8B47E361-C020-4A6A-8FAA-F90CE45A723B}" type="presParOf" srcId="{5B259AD3-FDA1-4C93-AF61-B03A18AD6F56}" destId="{AE4384AD-49FD-46C4-B5A4-A05517CE8157}" srcOrd="0" destOrd="0" presId="urn:microsoft.com/office/officeart/2005/8/layout/lProcess3"/>
    <dgm:cxn modelId="{4320C252-8831-4316-ABC6-B05863AB80F2}" type="presParOf" srcId="{5B259AD3-FDA1-4C93-AF61-B03A18AD6F56}" destId="{41EB7E2F-BD36-4AB7-AD8F-BA4C4B2CB501}" srcOrd="1" destOrd="0" presId="urn:microsoft.com/office/officeart/2005/8/layout/lProcess3"/>
    <dgm:cxn modelId="{98B123B1-BFA4-4B8E-A590-2C84145137A7}" type="presParOf" srcId="{5B259AD3-FDA1-4C93-AF61-B03A18AD6F56}" destId="{65924B67-CE85-4403-A962-F37B9D2E5FD7}" srcOrd="2" destOrd="0" presId="urn:microsoft.com/office/officeart/2005/8/layout/lProcess3"/>
    <dgm:cxn modelId="{65723BC7-C96A-41F8-923C-B19270C33485}" type="presParOf" srcId="{5B259AD3-FDA1-4C93-AF61-B03A18AD6F56}" destId="{C2D2AB6C-4FA5-4E47-9153-6941BD4175C3}" srcOrd="3" destOrd="0" presId="urn:microsoft.com/office/officeart/2005/8/layout/lProcess3"/>
    <dgm:cxn modelId="{A9BB96A5-FAC0-4188-9576-AB076D7FB23F}" type="presParOf" srcId="{5B259AD3-FDA1-4C93-AF61-B03A18AD6F56}" destId="{98B675D6-5810-4B84-B479-885F85F3963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1F72161-0110-4387-95BF-CBCDAE0F0CB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B66A9AE-EA4F-4521-9479-04066C71D362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1 Этап. Соответствие языку консультируемого 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 использование психологом фраз, словесных оборотов и даже жаргонизмов, которые произносит консультируемый. </a:t>
          </a:r>
        </a:p>
      </dgm:t>
    </dgm:pt>
    <dgm:pt modelId="{00244E90-3B22-4440-8586-EDCEEFB40BCF}" type="parTrans" cxnId="{95B35596-658E-46A8-81D7-B1EFB4642E7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E21744C-0AA4-4F5F-AF31-C3D6E811A676}" type="sibTrans" cxnId="{95B35596-658E-46A8-81D7-B1EFB4642E7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8F717C5-6944-46C7-9B8C-1BCE8B461373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2 этап – использование «подразумеваний» 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 вопросы психолога, которые не дают определенный ответ, а только лишь подразумевают его.</a:t>
          </a:r>
        </a:p>
      </dgm:t>
    </dgm:pt>
    <dgm:pt modelId="{9BD08C30-2F37-48E7-B9F6-E84ECEE2F54D}" type="parTrans" cxnId="{78DBE531-E949-48BB-9920-FA5FB3A601E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DB09B4A-BFA2-4985-B205-F0211A6489DF}" type="sibTrans" cxnId="{78DBE531-E949-48BB-9920-FA5FB3A601E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F33D146-E2D1-4AAD-B8DD-6DB3E693CE9D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3. этап – определение сенсорной модальности 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предполагает, что психолог, опираясь на произносимый текст, может услышать, какая сенсорная модальность превалирует в описании жизни</a:t>
          </a:r>
        </a:p>
      </dgm:t>
    </dgm:pt>
    <dgm:pt modelId="{ABE10F56-DE2F-4062-BD08-418126AFF6A5}" type="parTrans" cxnId="{3CCE1965-E609-401C-BDFE-A6D28A10843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9BAD5D0-4C56-452D-9D17-7456D283E7CC}" type="sibTrans" cxnId="{3CCE1965-E609-401C-BDFE-A6D28A10843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329EB14-FF5E-40E4-ACB8-D7E4895097D4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4 этап – пути конструктивных решений 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предполагают возможность использования психологом жаргонных выражений, которые есть в речи, фраз, оборотов</a:t>
          </a:r>
        </a:p>
      </dgm:t>
    </dgm:pt>
    <dgm:pt modelId="{F4E9451F-3373-4178-A6B6-EE626B9ADD47}" type="parTrans" cxnId="{DB9BC99C-365B-4B80-B3BD-E5825E07194A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CDBDB7A-4009-401D-888D-69A9D5BFF126}" type="sibTrans" cxnId="{DB9BC99C-365B-4B80-B3BD-E5825E07194A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2A568B4-9641-4F82-906D-E22FC69B5B3C}" type="pres">
      <dgm:prSet presAssocID="{81F72161-0110-4387-95BF-CBCDAE0F0CBD}" presName="CompostProcess" presStyleCnt="0">
        <dgm:presLayoutVars>
          <dgm:dir/>
          <dgm:resizeHandles val="exact"/>
        </dgm:presLayoutVars>
      </dgm:prSet>
      <dgm:spPr/>
    </dgm:pt>
    <dgm:pt modelId="{8A7F45B2-481E-4374-99A4-79FF7FCE7783}" type="pres">
      <dgm:prSet presAssocID="{81F72161-0110-4387-95BF-CBCDAE0F0CBD}" presName="arrow" presStyleLbl="bgShp" presStyleIdx="0" presStyleCnt="1"/>
      <dgm:spPr/>
    </dgm:pt>
    <dgm:pt modelId="{8DF14A47-4008-465C-B6D3-E4B974C907BB}" type="pres">
      <dgm:prSet presAssocID="{81F72161-0110-4387-95BF-CBCDAE0F0CBD}" presName="linearProcess" presStyleCnt="0"/>
      <dgm:spPr/>
    </dgm:pt>
    <dgm:pt modelId="{6ECEE890-19A6-4C17-BDA4-9F5550D93795}" type="pres">
      <dgm:prSet presAssocID="{9B66A9AE-EA4F-4521-9479-04066C71D362}" presName="textNode" presStyleLbl="node1" presStyleIdx="0" presStyleCnt="4">
        <dgm:presLayoutVars>
          <dgm:bulletEnabled val="1"/>
        </dgm:presLayoutVars>
      </dgm:prSet>
      <dgm:spPr/>
    </dgm:pt>
    <dgm:pt modelId="{9A815EB1-EF6A-4214-B5EE-6CC311058FC8}" type="pres">
      <dgm:prSet presAssocID="{2E21744C-0AA4-4F5F-AF31-C3D6E811A676}" presName="sibTrans" presStyleCnt="0"/>
      <dgm:spPr/>
    </dgm:pt>
    <dgm:pt modelId="{9389FD21-5CA3-45E5-B319-FE874A692539}" type="pres">
      <dgm:prSet presAssocID="{58F717C5-6944-46C7-9B8C-1BCE8B461373}" presName="textNode" presStyleLbl="node1" presStyleIdx="1" presStyleCnt="4">
        <dgm:presLayoutVars>
          <dgm:bulletEnabled val="1"/>
        </dgm:presLayoutVars>
      </dgm:prSet>
      <dgm:spPr/>
    </dgm:pt>
    <dgm:pt modelId="{5CC8C87F-68D7-4F6E-8A03-3697F9DB249D}" type="pres">
      <dgm:prSet presAssocID="{9DB09B4A-BFA2-4985-B205-F0211A6489DF}" presName="sibTrans" presStyleCnt="0"/>
      <dgm:spPr/>
    </dgm:pt>
    <dgm:pt modelId="{FE1BBB38-F3F9-454B-8243-B5B12D2F8978}" type="pres">
      <dgm:prSet presAssocID="{BF33D146-E2D1-4AAD-B8DD-6DB3E693CE9D}" presName="textNode" presStyleLbl="node1" presStyleIdx="2" presStyleCnt="4">
        <dgm:presLayoutVars>
          <dgm:bulletEnabled val="1"/>
        </dgm:presLayoutVars>
      </dgm:prSet>
      <dgm:spPr/>
    </dgm:pt>
    <dgm:pt modelId="{AC8711E5-961C-4521-9FF6-49EE5B4E6390}" type="pres">
      <dgm:prSet presAssocID="{D9BAD5D0-4C56-452D-9D17-7456D283E7CC}" presName="sibTrans" presStyleCnt="0"/>
      <dgm:spPr/>
    </dgm:pt>
    <dgm:pt modelId="{A51C9B4E-3426-47A4-BFCC-AC5442D912DA}" type="pres">
      <dgm:prSet presAssocID="{C329EB14-FF5E-40E4-ACB8-D7E4895097D4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78DBE531-E949-48BB-9920-FA5FB3A601E4}" srcId="{81F72161-0110-4387-95BF-CBCDAE0F0CBD}" destId="{58F717C5-6944-46C7-9B8C-1BCE8B461373}" srcOrd="1" destOrd="0" parTransId="{9BD08C30-2F37-48E7-B9F6-E84ECEE2F54D}" sibTransId="{9DB09B4A-BFA2-4985-B205-F0211A6489DF}"/>
    <dgm:cxn modelId="{3CCE1965-E609-401C-BDFE-A6D28A10843E}" srcId="{81F72161-0110-4387-95BF-CBCDAE0F0CBD}" destId="{BF33D146-E2D1-4AAD-B8DD-6DB3E693CE9D}" srcOrd="2" destOrd="0" parTransId="{ABE10F56-DE2F-4062-BD08-418126AFF6A5}" sibTransId="{D9BAD5D0-4C56-452D-9D17-7456D283E7CC}"/>
    <dgm:cxn modelId="{CBE83D5A-54D6-4727-A3D6-21628250AD61}" type="presOf" srcId="{81F72161-0110-4387-95BF-CBCDAE0F0CBD}" destId="{C2A568B4-9641-4F82-906D-E22FC69B5B3C}" srcOrd="0" destOrd="0" presId="urn:microsoft.com/office/officeart/2005/8/layout/hProcess9"/>
    <dgm:cxn modelId="{2CC3CD81-6079-4A1E-B47B-AD8668308BE4}" type="presOf" srcId="{C329EB14-FF5E-40E4-ACB8-D7E4895097D4}" destId="{A51C9B4E-3426-47A4-BFCC-AC5442D912DA}" srcOrd="0" destOrd="0" presId="urn:microsoft.com/office/officeart/2005/8/layout/hProcess9"/>
    <dgm:cxn modelId="{E676CA86-0250-4AF6-915A-6D76958FAFD7}" type="presOf" srcId="{BF33D146-E2D1-4AAD-B8DD-6DB3E693CE9D}" destId="{FE1BBB38-F3F9-454B-8243-B5B12D2F8978}" srcOrd="0" destOrd="0" presId="urn:microsoft.com/office/officeart/2005/8/layout/hProcess9"/>
    <dgm:cxn modelId="{95B35596-658E-46A8-81D7-B1EFB4642E74}" srcId="{81F72161-0110-4387-95BF-CBCDAE0F0CBD}" destId="{9B66A9AE-EA4F-4521-9479-04066C71D362}" srcOrd="0" destOrd="0" parTransId="{00244E90-3B22-4440-8586-EDCEEFB40BCF}" sibTransId="{2E21744C-0AA4-4F5F-AF31-C3D6E811A676}"/>
    <dgm:cxn modelId="{4D928598-80D5-47B7-A95F-D148082E2228}" type="presOf" srcId="{9B66A9AE-EA4F-4521-9479-04066C71D362}" destId="{6ECEE890-19A6-4C17-BDA4-9F5550D93795}" srcOrd="0" destOrd="0" presId="urn:microsoft.com/office/officeart/2005/8/layout/hProcess9"/>
    <dgm:cxn modelId="{DB9BC99C-365B-4B80-B3BD-E5825E07194A}" srcId="{81F72161-0110-4387-95BF-CBCDAE0F0CBD}" destId="{C329EB14-FF5E-40E4-ACB8-D7E4895097D4}" srcOrd="3" destOrd="0" parTransId="{F4E9451F-3373-4178-A6B6-EE626B9ADD47}" sibTransId="{6CDBDB7A-4009-401D-888D-69A9D5BFF126}"/>
    <dgm:cxn modelId="{427095B4-7D17-4899-8CE4-0D1A5753ADAB}" type="presOf" srcId="{58F717C5-6944-46C7-9B8C-1BCE8B461373}" destId="{9389FD21-5CA3-45E5-B319-FE874A692539}" srcOrd="0" destOrd="0" presId="urn:microsoft.com/office/officeart/2005/8/layout/hProcess9"/>
    <dgm:cxn modelId="{A33B5C24-0811-4D92-B99F-53DE17C6E529}" type="presParOf" srcId="{C2A568B4-9641-4F82-906D-E22FC69B5B3C}" destId="{8A7F45B2-481E-4374-99A4-79FF7FCE7783}" srcOrd="0" destOrd="0" presId="urn:microsoft.com/office/officeart/2005/8/layout/hProcess9"/>
    <dgm:cxn modelId="{D0C6413B-AC97-48E5-9511-FC7291B9A3A2}" type="presParOf" srcId="{C2A568B4-9641-4F82-906D-E22FC69B5B3C}" destId="{8DF14A47-4008-465C-B6D3-E4B974C907BB}" srcOrd="1" destOrd="0" presId="urn:microsoft.com/office/officeart/2005/8/layout/hProcess9"/>
    <dgm:cxn modelId="{7C44A390-E512-4949-80DF-7A40EF095225}" type="presParOf" srcId="{8DF14A47-4008-465C-B6D3-E4B974C907BB}" destId="{6ECEE890-19A6-4C17-BDA4-9F5550D93795}" srcOrd="0" destOrd="0" presId="urn:microsoft.com/office/officeart/2005/8/layout/hProcess9"/>
    <dgm:cxn modelId="{289A8D52-D6A2-49A4-A79B-41E5E6F090E7}" type="presParOf" srcId="{8DF14A47-4008-465C-B6D3-E4B974C907BB}" destId="{9A815EB1-EF6A-4214-B5EE-6CC311058FC8}" srcOrd="1" destOrd="0" presId="urn:microsoft.com/office/officeart/2005/8/layout/hProcess9"/>
    <dgm:cxn modelId="{CE2EDFAE-6BAE-4B1F-905E-19F19F8AA3B3}" type="presParOf" srcId="{8DF14A47-4008-465C-B6D3-E4B974C907BB}" destId="{9389FD21-5CA3-45E5-B319-FE874A692539}" srcOrd="2" destOrd="0" presId="urn:microsoft.com/office/officeart/2005/8/layout/hProcess9"/>
    <dgm:cxn modelId="{26B5ABCF-D9CE-4273-8A3E-5A35A5EAF13F}" type="presParOf" srcId="{8DF14A47-4008-465C-B6D3-E4B974C907BB}" destId="{5CC8C87F-68D7-4F6E-8A03-3697F9DB249D}" srcOrd="3" destOrd="0" presId="urn:microsoft.com/office/officeart/2005/8/layout/hProcess9"/>
    <dgm:cxn modelId="{4F52E9C0-F523-418D-8E70-9B5515161B49}" type="presParOf" srcId="{8DF14A47-4008-465C-B6D3-E4B974C907BB}" destId="{FE1BBB38-F3F9-454B-8243-B5B12D2F8978}" srcOrd="4" destOrd="0" presId="urn:microsoft.com/office/officeart/2005/8/layout/hProcess9"/>
    <dgm:cxn modelId="{705A9AD9-FA92-4F52-AD61-DAA017953B83}" type="presParOf" srcId="{8DF14A47-4008-465C-B6D3-E4B974C907BB}" destId="{AC8711E5-961C-4521-9FF6-49EE5B4E6390}" srcOrd="5" destOrd="0" presId="urn:microsoft.com/office/officeart/2005/8/layout/hProcess9"/>
    <dgm:cxn modelId="{6ABE744C-CA9A-49D4-B1AC-84979961FC9C}" type="presParOf" srcId="{8DF14A47-4008-465C-B6D3-E4B974C907BB}" destId="{A51C9B4E-3426-47A4-BFCC-AC5442D912D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7E89C92-B29B-4FD3-A2DF-D145FD196835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B5ACE07-A52B-44FF-B187-58F6E1E20CBB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громче обычного, резкие окончания фраз, мало пауз, тембр «твёрдый» или «колючий».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ощущение несправедливости, нарушенных границ, желания быть услышанным.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признание права на злость.</a:t>
          </a:r>
        </a:p>
      </dgm:t>
    </dgm:pt>
    <dgm:pt modelId="{EDABB015-4804-49B4-892A-97D69C1F39E1}" type="parTrans" cxnId="{3BB54471-63C9-4E0A-8FCC-342EA166A4B3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7BAA487-4F93-4AE1-BF58-230DBE953DE5}" type="sibTrans" cxnId="{3BB54471-63C9-4E0A-8FCC-342EA166A4B3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30FF69-D2F6-49FD-8143-CE7DECF08E1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стихает на некоторых темах, фразы обрываются, возможен нервный смех,  «я не знаю, как сказать».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страх быть отверженным, разоблачённым, «слишком плохим».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безопасное пространство без морализаторства.</a:t>
          </a:r>
        </a:p>
      </dgm:t>
    </dgm:pt>
    <dgm:pt modelId="{CE1D8680-BA64-40EF-98B3-81402D6DEF83}" type="parTrans" cxnId="{9AA0D441-0724-4F8D-8705-4DF2D77112A3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6BADE0A-BCD0-485C-9BE2-49F21540E987}" type="sibTrans" cxnId="{9AA0D441-0724-4F8D-8705-4DF2D77112A3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9E3B6A-5DF3-413A-ABBB-8192391C66B3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тихий, низкий, темп замедлен, паузы длинные, возможны вздохи.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потеря, усталость, безнадёжность.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свидетель, который не побоится боли и не будет форсировать действия.</a:t>
          </a:r>
        </a:p>
      </dgm:t>
    </dgm:pt>
    <dgm:pt modelId="{EB40C34B-3B9B-4457-AD1B-DC253A38C8CB}" type="parTrans" cxnId="{12DE43B0-63F0-4D37-BE5B-3B8606684AF2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E710B26-D508-4799-8769-878746381A4F}" type="sibTrans" cxnId="{12DE43B0-63F0-4D37-BE5B-3B8606684AF2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B0EDB3-0FC0-419B-BACF-091DC36950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Темп ускорен, фразы обрываются, много «э-э», «ну…», слышно учащённое дыхание, голос слегка повышен.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перегрузка, страх, растерянность, ощущение, что «всё вырывается из рук».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замедление, структура, ощущение присутствия устойчивого другого.</a:t>
          </a:r>
        </a:p>
      </dgm:t>
    </dgm:pt>
    <dgm:pt modelId="{63027D22-99F1-4F79-96E2-92E986065ACD}" type="parTrans" cxnId="{42B87D33-B9D2-425D-B12D-2034E698B59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C1A56F6-B171-484E-B59A-30C62C3309DD}" type="sibTrans" cxnId="{42B87D33-B9D2-425D-B12D-2034E698B59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7503217-9C00-4CA3-B451-D30315D21D7A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Монотонный голос, интонация почти не меняется, темп «ровный», иногда механический; эмоции описываются как бы «со стороны».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эмоциональное онемение, диссоциация, защита от переполнения.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очень бережное приближение к чувствам, уважение к защитам, маленькие шаги.</a:t>
          </a:r>
        </a:p>
      </dgm:t>
    </dgm:pt>
    <dgm:pt modelId="{DF283D50-1B4A-4B14-AA4B-C14653C26902}" type="parTrans" cxnId="{EDEAA05D-AA64-4559-9612-F0FC6CD26CC3}">
      <dgm:prSet/>
      <dgm:spPr/>
      <dgm:t>
        <a:bodyPr/>
        <a:lstStyle/>
        <a:p>
          <a:endParaRPr lang="ru-RU"/>
        </a:p>
      </dgm:t>
    </dgm:pt>
    <dgm:pt modelId="{8636B35A-E408-47C2-9C0C-6F2E0A40D676}" type="sibTrans" cxnId="{EDEAA05D-AA64-4559-9612-F0FC6CD26CC3}">
      <dgm:prSet/>
      <dgm:spPr/>
      <dgm:t>
        <a:bodyPr/>
        <a:lstStyle/>
        <a:p>
          <a:endParaRPr lang="ru-RU"/>
        </a:p>
      </dgm:t>
    </dgm:pt>
    <dgm:pt modelId="{82FAE44C-3DF2-4AF8-A59B-3718338A494B}" type="pres">
      <dgm:prSet presAssocID="{D7E89C92-B29B-4FD3-A2DF-D145FD196835}" presName="linear" presStyleCnt="0">
        <dgm:presLayoutVars>
          <dgm:dir/>
          <dgm:resizeHandles val="exact"/>
        </dgm:presLayoutVars>
      </dgm:prSet>
      <dgm:spPr/>
    </dgm:pt>
    <dgm:pt modelId="{D78E2ED5-850C-4BB8-90B5-BA3954053FE7}" type="pres">
      <dgm:prSet presAssocID="{AB5ACE07-A52B-44FF-B187-58F6E1E20CBB}" presName="comp" presStyleCnt="0"/>
      <dgm:spPr/>
    </dgm:pt>
    <dgm:pt modelId="{14EB5DE7-FCE3-489F-90C0-E327A68034E3}" type="pres">
      <dgm:prSet presAssocID="{AB5ACE07-A52B-44FF-B187-58F6E1E20CBB}" presName="box" presStyleLbl="node1" presStyleIdx="0" presStyleCnt="5" custLinFactNeighborX="-359" custLinFactNeighborY="-349"/>
      <dgm:spPr/>
    </dgm:pt>
    <dgm:pt modelId="{9C2E5835-DB78-4E28-86A3-14009AEC54EB}" type="pres">
      <dgm:prSet presAssocID="{AB5ACE07-A52B-44FF-B187-58F6E1E20CBB}" presName="img" presStyleLbl="fgImgPlace1" presStyleIdx="0" presStyleCnt="5"/>
      <dgm:spPr/>
    </dgm:pt>
    <dgm:pt modelId="{68C152A7-FD47-42EC-8041-BCC692E195A3}" type="pres">
      <dgm:prSet presAssocID="{AB5ACE07-A52B-44FF-B187-58F6E1E20CBB}" presName="text" presStyleLbl="node1" presStyleIdx="0" presStyleCnt="5">
        <dgm:presLayoutVars>
          <dgm:bulletEnabled val="1"/>
        </dgm:presLayoutVars>
      </dgm:prSet>
      <dgm:spPr/>
    </dgm:pt>
    <dgm:pt modelId="{325429B8-52A7-4534-978B-E498F1B18959}" type="pres">
      <dgm:prSet presAssocID="{47BAA487-4F93-4AE1-BF58-230DBE953DE5}" presName="spacer" presStyleCnt="0"/>
      <dgm:spPr/>
    </dgm:pt>
    <dgm:pt modelId="{F5B6EF25-C9C5-4DA7-B6B7-1613873DBF81}" type="pres">
      <dgm:prSet presAssocID="{AB30FF69-D2F6-49FD-8143-CE7DECF08E12}" presName="comp" presStyleCnt="0"/>
      <dgm:spPr/>
    </dgm:pt>
    <dgm:pt modelId="{4CCDF189-16D5-4FC7-894F-AB6213822A19}" type="pres">
      <dgm:prSet presAssocID="{AB30FF69-D2F6-49FD-8143-CE7DECF08E12}" presName="box" presStyleLbl="node1" presStyleIdx="1" presStyleCnt="5"/>
      <dgm:spPr/>
    </dgm:pt>
    <dgm:pt modelId="{5C2CC89D-13DF-450A-A5BB-529FD050725E}" type="pres">
      <dgm:prSet presAssocID="{AB30FF69-D2F6-49FD-8143-CE7DECF08E12}" presName="img" presStyleLbl="fgImgPlace1" presStyleIdx="1" presStyleCnt="5"/>
      <dgm:spPr/>
    </dgm:pt>
    <dgm:pt modelId="{A04228F0-A72C-47DD-85BB-74491E08DAF8}" type="pres">
      <dgm:prSet presAssocID="{AB30FF69-D2F6-49FD-8143-CE7DECF08E12}" presName="text" presStyleLbl="node1" presStyleIdx="1" presStyleCnt="5">
        <dgm:presLayoutVars>
          <dgm:bulletEnabled val="1"/>
        </dgm:presLayoutVars>
      </dgm:prSet>
      <dgm:spPr/>
    </dgm:pt>
    <dgm:pt modelId="{71E664CF-345D-400F-8743-776ADE7C8075}" type="pres">
      <dgm:prSet presAssocID="{86BADE0A-BCD0-485C-9BE2-49F21540E987}" presName="spacer" presStyleCnt="0"/>
      <dgm:spPr/>
    </dgm:pt>
    <dgm:pt modelId="{090B1ABD-C214-4696-8CDB-C3FA3EAF5536}" type="pres">
      <dgm:prSet presAssocID="{1A9E3B6A-5DF3-413A-ABBB-8192391C66B3}" presName="comp" presStyleCnt="0"/>
      <dgm:spPr/>
    </dgm:pt>
    <dgm:pt modelId="{A31C2F44-C1F3-4D38-A991-0F5DBE6F5658}" type="pres">
      <dgm:prSet presAssocID="{1A9E3B6A-5DF3-413A-ABBB-8192391C66B3}" presName="box" presStyleLbl="node1" presStyleIdx="2" presStyleCnt="5"/>
      <dgm:spPr/>
    </dgm:pt>
    <dgm:pt modelId="{9F9520C9-33F7-4EE6-832E-161515E933BA}" type="pres">
      <dgm:prSet presAssocID="{1A9E3B6A-5DF3-413A-ABBB-8192391C66B3}" presName="img" presStyleLbl="fgImgPlace1" presStyleIdx="2" presStyleCnt="5"/>
      <dgm:spPr/>
    </dgm:pt>
    <dgm:pt modelId="{0F428E6E-EF12-4D9A-9D44-855ED5845718}" type="pres">
      <dgm:prSet presAssocID="{1A9E3B6A-5DF3-413A-ABBB-8192391C66B3}" presName="text" presStyleLbl="node1" presStyleIdx="2" presStyleCnt="5">
        <dgm:presLayoutVars>
          <dgm:bulletEnabled val="1"/>
        </dgm:presLayoutVars>
      </dgm:prSet>
      <dgm:spPr/>
    </dgm:pt>
    <dgm:pt modelId="{77688D3A-75DA-4328-9E20-BDF9672CB439}" type="pres">
      <dgm:prSet presAssocID="{6E710B26-D508-4799-8769-878746381A4F}" presName="spacer" presStyleCnt="0"/>
      <dgm:spPr/>
    </dgm:pt>
    <dgm:pt modelId="{9B11D640-C604-407D-935A-BAEDABF3CD72}" type="pres">
      <dgm:prSet presAssocID="{ABB0EDB3-0FC0-419B-BACF-091DC3695052}" presName="comp" presStyleCnt="0"/>
      <dgm:spPr/>
    </dgm:pt>
    <dgm:pt modelId="{3EDECBAF-5E0C-4AA3-A652-310F00B7C839}" type="pres">
      <dgm:prSet presAssocID="{ABB0EDB3-0FC0-419B-BACF-091DC3695052}" presName="box" presStyleLbl="node1" presStyleIdx="3" presStyleCnt="5"/>
      <dgm:spPr/>
    </dgm:pt>
    <dgm:pt modelId="{8AE3C474-186C-426C-A322-77BD0B6D16B5}" type="pres">
      <dgm:prSet presAssocID="{ABB0EDB3-0FC0-419B-BACF-091DC3695052}" presName="img" presStyleLbl="fgImgPlace1" presStyleIdx="3" presStyleCnt="5"/>
      <dgm:spPr/>
    </dgm:pt>
    <dgm:pt modelId="{03FEFD86-0277-4F18-B3A3-0E40186C5EBD}" type="pres">
      <dgm:prSet presAssocID="{ABB0EDB3-0FC0-419B-BACF-091DC3695052}" presName="text" presStyleLbl="node1" presStyleIdx="3" presStyleCnt="5">
        <dgm:presLayoutVars>
          <dgm:bulletEnabled val="1"/>
        </dgm:presLayoutVars>
      </dgm:prSet>
      <dgm:spPr/>
    </dgm:pt>
    <dgm:pt modelId="{8915FABC-C7C1-4065-A66A-342BCC533643}" type="pres">
      <dgm:prSet presAssocID="{9C1A56F6-B171-484E-B59A-30C62C3309DD}" presName="spacer" presStyleCnt="0"/>
      <dgm:spPr/>
    </dgm:pt>
    <dgm:pt modelId="{4DE2C530-5331-45F4-B167-C4D51E7DB83A}" type="pres">
      <dgm:prSet presAssocID="{D7503217-9C00-4CA3-B451-D30315D21D7A}" presName="comp" presStyleCnt="0"/>
      <dgm:spPr/>
    </dgm:pt>
    <dgm:pt modelId="{3C00B1F3-FBF8-451B-BDCE-C6E1E17965F9}" type="pres">
      <dgm:prSet presAssocID="{D7503217-9C00-4CA3-B451-D30315D21D7A}" presName="box" presStyleLbl="node1" presStyleIdx="4" presStyleCnt="5"/>
      <dgm:spPr/>
    </dgm:pt>
    <dgm:pt modelId="{62B8E331-134E-4154-A34C-D057F5D50C41}" type="pres">
      <dgm:prSet presAssocID="{D7503217-9C00-4CA3-B451-D30315D21D7A}" presName="img" presStyleLbl="fgImgPlace1" presStyleIdx="4" presStyleCnt="5"/>
      <dgm:spPr/>
    </dgm:pt>
    <dgm:pt modelId="{1797D371-6A7B-44C2-8D6C-76CEA078F274}" type="pres">
      <dgm:prSet presAssocID="{D7503217-9C00-4CA3-B451-D30315D21D7A}" presName="text" presStyleLbl="node1" presStyleIdx="4" presStyleCnt="5">
        <dgm:presLayoutVars>
          <dgm:bulletEnabled val="1"/>
        </dgm:presLayoutVars>
      </dgm:prSet>
      <dgm:spPr/>
    </dgm:pt>
  </dgm:ptLst>
  <dgm:cxnLst>
    <dgm:cxn modelId="{AE136804-3141-48E3-B794-189F1514A902}" type="presOf" srcId="{1A9E3B6A-5DF3-413A-ABBB-8192391C66B3}" destId="{A31C2F44-C1F3-4D38-A991-0F5DBE6F5658}" srcOrd="0" destOrd="0" presId="urn:microsoft.com/office/officeart/2005/8/layout/vList4"/>
    <dgm:cxn modelId="{863CB40C-C571-4DC8-A9AF-583F12013108}" type="presOf" srcId="{ABB0EDB3-0FC0-419B-BACF-091DC3695052}" destId="{3EDECBAF-5E0C-4AA3-A652-310F00B7C839}" srcOrd="0" destOrd="0" presId="urn:microsoft.com/office/officeart/2005/8/layout/vList4"/>
    <dgm:cxn modelId="{42B87D33-B9D2-425D-B12D-2034E698B594}" srcId="{D7E89C92-B29B-4FD3-A2DF-D145FD196835}" destId="{ABB0EDB3-0FC0-419B-BACF-091DC3695052}" srcOrd="3" destOrd="0" parTransId="{63027D22-99F1-4F79-96E2-92E986065ACD}" sibTransId="{9C1A56F6-B171-484E-B59A-30C62C3309DD}"/>
    <dgm:cxn modelId="{EDEAA05D-AA64-4559-9612-F0FC6CD26CC3}" srcId="{D7E89C92-B29B-4FD3-A2DF-D145FD196835}" destId="{D7503217-9C00-4CA3-B451-D30315D21D7A}" srcOrd="4" destOrd="0" parTransId="{DF283D50-1B4A-4B14-AA4B-C14653C26902}" sibTransId="{8636B35A-E408-47C2-9C0C-6F2E0A40D676}"/>
    <dgm:cxn modelId="{2E5ADF60-5C28-489B-ABEE-3F91B99278F2}" type="presOf" srcId="{D7E89C92-B29B-4FD3-A2DF-D145FD196835}" destId="{82FAE44C-3DF2-4AF8-A59B-3718338A494B}" srcOrd="0" destOrd="0" presId="urn:microsoft.com/office/officeart/2005/8/layout/vList4"/>
    <dgm:cxn modelId="{9AA0D441-0724-4F8D-8705-4DF2D77112A3}" srcId="{D7E89C92-B29B-4FD3-A2DF-D145FD196835}" destId="{AB30FF69-D2F6-49FD-8143-CE7DECF08E12}" srcOrd="1" destOrd="0" parTransId="{CE1D8680-BA64-40EF-98B3-81402D6DEF83}" sibTransId="{86BADE0A-BCD0-485C-9BE2-49F21540E987}"/>
    <dgm:cxn modelId="{3BB54471-63C9-4E0A-8FCC-342EA166A4B3}" srcId="{D7E89C92-B29B-4FD3-A2DF-D145FD196835}" destId="{AB5ACE07-A52B-44FF-B187-58F6E1E20CBB}" srcOrd="0" destOrd="0" parTransId="{EDABB015-4804-49B4-892A-97D69C1F39E1}" sibTransId="{47BAA487-4F93-4AE1-BF58-230DBE953DE5}"/>
    <dgm:cxn modelId="{6D125779-61F2-4D0D-95C1-BC0AF172E0F4}" type="presOf" srcId="{ABB0EDB3-0FC0-419B-BACF-091DC3695052}" destId="{03FEFD86-0277-4F18-B3A3-0E40186C5EBD}" srcOrd="1" destOrd="0" presId="urn:microsoft.com/office/officeart/2005/8/layout/vList4"/>
    <dgm:cxn modelId="{12B07D59-497D-401E-AB53-FC45590C0D45}" type="presOf" srcId="{1A9E3B6A-5DF3-413A-ABBB-8192391C66B3}" destId="{0F428E6E-EF12-4D9A-9D44-855ED5845718}" srcOrd="1" destOrd="0" presId="urn:microsoft.com/office/officeart/2005/8/layout/vList4"/>
    <dgm:cxn modelId="{58B54281-E991-4BC3-B1F1-0AF5FDF73277}" type="presOf" srcId="{D7503217-9C00-4CA3-B451-D30315D21D7A}" destId="{1797D371-6A7B-44C2-8D6C-76CEA078F274}" srcOrd="1" destOrd="0" presId="urn:microsoft.com/office/officeart/2005/8/layout/vList4"/>
    <dgm:cxn modelId="{20FEE09A-F324-47EC-9527-977A45132D4C}" type="presOf" srcId="{D7503217-9C00-4CA3-B451-D30315D21D7A}" destId="{3C00B1F3-FBF8-451B-BDCE-C6E1E17965F9}" srcOrd="0" destOrd="0" presId="urn:microsoft.com/office/officeart/2005/8/layout/vList4"/>
    <dgm:cxn modelId="{E17D07A9-3E78-4504-BF52-258F634AB4C2}" type="presOf" srcId="{AB5ACE07-A52B-44FF-B187-58F6E1E20CBB}" destId="{68C152A7-FD47-42EC-8041-BCC692E195A3}" srcOrd="1" destOrd="0" presId="urn:microsoft.com/office/officeart/2005/8/layout/vList4"/>
    <dgm:cxn modelId="{7770AFAE-CED6-4950-B93A-DA7B96B42B02}" type="presOf" srcId="{AB5ACE07-A52B-44FF-B187-58F6E1E20CBB}" destId="{14EB5DE7-FCE3-489F-90C0-E327A68034E3}" srcOrd="0" destOrd="0" presId="urn:microsoft.com/office/officeart/2005/8/layout/vList4"/>
    <dgm:cxn modelId="{12DE43B0-63F0-4D37-BE5B-3B8606684AF2}" srcId="{D7E89C92-B29B-4FD3-A2DF-D145FD196835}" destId="{1A9E3B6A-5DF3-413A-ABBB-8192391C66B3}" srcOrd="2" destOrd="0" parTransId="{EB40C34B-3B9B-4457-AD1B-DC253A38C8CB}" sibTransId="{6E710B26-D508-4799-8769-878746381A4F}"/>
    <dgm:cxn modelId="{453577E7-C9E7-4090-8580-941DD789A63F}" type="presOf" srcId="{AB30FF69-D2F6-49FD-8143-CE7DECF08E12}" destId="{A04228F0-A72C-47DD-85BB-74491E08DAF8}" srcOrd="1" destOrd="0" presId="urn:microsoft.com/office/officeart/2005/8/layout/vList4"/>
    <dgm:cxn modelId="{A8DD03F1-9032-4031-AF9F-7053C29C1C0F}" type="presOf" srcId="{AB30FF69-D2F6-49FD-8143-CE7DECF08E12}" destId="{4CCDF189-16D5-4FC7-894F-AB6213822A19}" srcOrd="0" destOrd="0" presId="urn:microsoft.com/office/officeart/2005/8/layout/vList4"/>
    <dgm:cxn modelId="{9DF24F62-F0D5-421F-A993-71C8EEB13EF0}" type="presParOf" srcId="{82FAE44C-3DF2-4AF8-A59B-3718338A494B}" destId="{D78E2ED5-850C-4BB8-90B5-BA3954053FE7}" srcOrd="0" destOrd="0" presId="urn:microsoft.com/office/officeart/2005/8/layout/vList4"/>
    <dgm:cxn modelId="{552A9539-0182-4C3A-B09C-D85B099C296C}" type="presParOf" srcId="{D78E2ED5-850C-4BB8-90B5-BA3954053FE7}" destId="{14EB5DE7-FCE3-489F-90C0-E327A68034E3}" srcOrd="0" destOrd="0" presId="urn:microsoft.com/office/officeart/2005/8/layout/vList4"/>
    <dgm:cxn modelId="{CF6DE5E2-75D8-482E-B891-D863095A2A73}" type="presParOf" srcId="{D78E2ED5-850C-4BB8-90B5-BA3954053FE7}" destId="{9C2E5835-DB78-4E28-86A3-14009AEC54EB}" srcOrd="1" destOrd="0" presId="urn:microsoft.com/office/officeart/2005/8/layout/vList4"/>
    <dgm:cxn modelId="{E78DC130-C891-4CDF-BEEB-388D29C9C949}" type="presParOf" srcId="{D78E2ED5-850C-4BB8-90B5-BA3954053FE7}" destId="{68C152A7-FD47-42EC-8041-BCC692E195A3}" srcOrd="2" destOrd="0" presId="urn:microsoft.com/office/officeart/2005/8/layout/vList4"/>
    <dgm:cxn modelId="{E6EE804F-59C9-4F75-9DF6-1E124D8A6232}" type="presParOf" srcId="{82FAE44C-3DF2-4AF8-A59B-3718338A494B}" destId="{325429B8-52A7-4534-978B-E498F1B18959}" srcOrd="1" destOrd="0" presId="urn:microsoft.com/office/officeart/2005/8/layout/vList4"/>
    <dgm:cxn modelId="{98E93B51-7E46-4F78-9B73-CE01AA740B71}" type="presParOf" srcId="{82FAE44C-3DF2-4AF8-A59B-3718338A494B}" destId="{F5B6EF25-C9C5-4DA7-B6B7-1613873DBF81}" srcOrd="2" destOrd="0" presId="urn:microsoft.com/office/officeart/2005/8/layout/vList4"/>
    <dgm:cxn modelId="{64F95204-6518-45B9-84F3-37B7B03EF645}" type="presParOf" srcId="{F5B6EF25-C9C5-4DA7-B6B7-1613873DBF81}" destId="{4CCDF189-16D5-4FC7-894F-AB6213822A19}" srcOrd="0" destOrd="0" presId="urn:microsoft.com/office/officeart/2005/8/layout/vList4"/>
    <dgm:cxn modelId="{AC5250CF-D357-437D-B531-382C5E44F178}" type="presParOf" srcId="{F5B6EF25-C9C5-4DA7-B6B7-1613873DBF81}" destId="{5C2CC89D-13DF-450A-A5BB-529FD050725E}" srcOrd="1" destOrd="0" presId="urn:microsoft.com/office/officeart/2005/8/layout/vList4"/>
    <dgm:cxn modelId="{9692DF42-9611-4026-8769-1CD0841CE386}" type="presParOf" srcId="{F5B6EF25-C9C5-4DA7-B6B7-1613873DBF81}" destId="{A04228F0-A72C-47DD-85BB-74491E08DAF8}" srcOrd="2" destOrd="0" presId="urn:microsoft.com/office/officeart/2005/8/layout/vList4"/>
    <dgm:cxn modelId="{176DBA2F-BACF-48A0-BCC8-6ED1C224D8F0}" type="presParOf" srcId="{82FAE44C-3DF2-4AF8-A59B-3718338A494B}" destId="{71E664CF-345D-400F-8743-776ADE7C8075}" srcOrd="3" destOrd="0" presId="urn:microsoft.com/office/officeart/2005/8/layout/vList4"/>
    <dgm:cxn modelId="{5C193739-664B-4900-BAFD-B2E10D1543C1}" type="presParOf" srcId="{82FAE44C-3DF2-4AF8-A59B-3718338A494B}" destId="{090B1ABD-C214-4696-8CDB-C3FA3EAF5536}" srcOrd="4" destOrd="0" presId="urn:microsoft.com/office/officeart/2005/8/layout/vList4"/>
    <dgm:cxn modelId="{011370C6-A491-4029-B814-6C702E6B4121}" type="presParOf" srcId="{090B1ABD-C214-4696-8CDB-C3FA3EAF5536}" destId="{A31C2F44-C1F3-4D38-A991-0F5DBE6F5658}" srcOrd="0" destOrd="0" presId="urn:microsoft.com/office/officeart/2005/8/layout/vList4"/>
    <dgm:cxn modelId="{1FEE9ADC-20FF-440D-B0D1-03C3CCB7B2DD}" type="presParOf" srcId="{090B1ABD-C214-4696-8CDB-C3FA3EAF5536}" destId="{9F9520C9-33F7-4EE6-832E-161515E933BA}" srcOrd="1" destOrd="0" presId="urn:microsoft.com/office/officeart/2005/8/layout/vList4"/>
    <dgm:cxn modelId="{57574706-0D36-4F13-AB4F-E1759E6C37B2}" type="presParOf" srcId="{090B1ABD-C214-4696-8CDB-C3FA3EAF5536}" destId="{0F428E6E-EF12-4D9A-9D44-855ED5845718}" srcOrd="2" destOrd="0" presId="urn:microsoft.com/office/officeart/2005/8/layout/vList4"/>
    <dgm:cxn modelId="{7B31BDB3-9E46-49A0-BDAE-3F78DE481497}" type="presParOf" srcId="{82FAE44C-3DF2-4AF8-A59B-3718338A494B}" destId="{77688D3A-75DA-4328-9E20-BDF9672CB439}" srcOrd="5" destOrd="0" presId="urn:microsoft.com/office/officeart/2005/8/layout/vList4"/>
    <dgm:cxn modelId="{3224FF6C-B11E-4726-9DE1-8CEDB8DC75EA}" type="presParOf" srcId="{82FAE44C-3DF2-4AF8-A59B-3718338A494B}" destId="{9B11D640-C604-407D-935A-BAEDABF3CD72}" srcOrd="6" destOrd="0" presId="urn:microsoft.com/office/officeart/2005/8/layout/vList4"/>
    <dgm:cxn modelId="{B2C5AFEA-3239-49FD-8722-F6A8D8B963C6}" type="presParOf" srcId="{9B11D640-C604-407D-935A-BAEDABF3CD72}" destId="{3EDECBAF-5E0C-4AA3-A652-310F00B7C839}" srcOrd="0" destOrd="0" presId="urn:microsoft.com/office/officeart/2005/8/layout/vList4"/>
    <dgm:cxn modelId="{4877D8CA-9433-4D1C-AA6A-F818E5786271}" type="presParOf" srcId="{9B11D640-C604-407D-935A-BAEDABF3CD72}" destId="{8AE3C474-186C-426C-A322-77BD0B6D16B5}" srcOrd="1" destOrd="0" presId="urn:microsoft.com/office/officeart/2005/8/layout/vList4"/>
    <dgm:cxn modelId="{5B3D03C7-ABBC-43C1-ABB1-B9B619FD2E44}" type="presParOf" srcId="{9B11D640-C604-407D-935A-BAEDABF3CD72}" destId="{03FEFD86-0277-4F18-B3A3-0E40186C5EBD}" srcOrd="2" destOrd="0" presId="urn:microsoft.com/office/officeart/2005/8/layout/vList4"/>
    <dgm:cxn modelId="{D3BE87FD-C86F-4951-8C38-0B905C22A51E}" type="presParOf" srcId="{82FAE44C-3DF2-4AF8-A59B-3718338A494B}" destId="{8915FABC-C7C1-4065-A66A-342BCC533643}" srcOrd="7" destOrd="0" presId="urn:microsoft.com/office/officeart/2005/8/layout/vList4"/>
    <dgm:cxn modelId="{47889E83-89E4-4B3B-BF17-F51B54DB484A}" type="presParOf" srcId="{82FAE44C-3DF2-4AF8-A59B-3718338A494B}" destId="{4DE2C530-5331-45F4-B167-C4D51E7DB83A}" srcOrd="8" destOrd="0" presId="urn:microsoft.com/office/officeart/2005/8/layout/vList4"/>
    <dgm:cxn modelId="{F06014F2-BFB5-4125-B406-7E94EAB0F933}" type="presParOf" srcId="{4DE2C530-5331-45F4-B167-C4D51E7DB83A}" destId="{3C00B1F3-FBF8-451B-BDCE-C6E1E17965F9}" srcOrd="0" destOrd="0" presId="urn:microsoft.com/office/officeart/2005/8/layout/vList4"/>
    <dgm:cxn modelId="{BD972CFB-131C-4AF4-97CA-E0901EDF4BE5}" type="presParOf" srcId="{4DE2C530-5331-45F4-B167-C4D51E7DB83A}" destId="{62B8E331-134E-4154-A34C-D057F5D50C41}" srcOrd="1" destOrd="0" presId="urn:microsoft.com/office/officeart/2005/8/layout/vList4"/>
    <dgm:cxn modelId="{19141CB0-3C66-45B8-A1F7-892A776A020A}" type="presParOf" srcId="{4DE2C530-5331-45F4-B167-C4D51E7DB83A}" destId="{1797D371-6A7B-44C2-8D6C-76CEA078F27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DC866E-FDD4-4668-BFF5-691BC6AFD307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C3DF847D-1CF9-4110-A9C8-7BCF45DD262A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Мягкость голоса</a:t>
          </a:r>
        </a:p>
      </dgm:t>
    </dgm:pt>
    <dgm:pt modelId="{0827043E-BF21-425D-A952-171EE64F1F1C}" type="parTrans" cxnId="{5570E09D-F886-47E4-8B4B-68063A3452A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B4CA0CA-78EB-4AB1-84BB-83C34218C175}" type="sibTrans" cxnId="{5570E09D-F886-47E4-8B4B-68063A3452A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1468C3C-3ACB-47B0-9163-6079C7FE6750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Умеренный темп</a:t>
          </a:r>
        </a:p>
      </dgm:t>
    </dgm:pt>
    <dgm:pt modelId="{B0DC2B44-7D8D-4D05-97C2-9E1EBADC58D1}" type="parTrans" cxnId="{ADD4DA63-8641-4741-9926-F90A4394ED7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653186A-87C3-49B6-B725-AC79D721A1E5}" type="sibTrans" cxnId="{ADD4DA63-8641-4741-9926-F90A4394ED7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C3FE0DF-D18C-4FA9-8661-5A94BB4B6FF2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Отсутствие давления в интонации</a:t>
          </a:r>
        </a:p>
      </dgm:t>
    </dgm:pt>
    <dgm:pt modelId="{E46DB68F-2390-4E69-A6AA-C5622D564014}" type="parTrans" cxnId="{42646F6E-E1B3-4B35-9317-6F294464460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38CF05C-E1A0-437D-B661-8C03ECE7A61E}" type="sibTrans" cxnId="{42646F6E-E1B3-4B35-9317-6F294464460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D20CFBB-DE3E-461E-B55F-A60D57C4D95B}" type="pres">
      <dgm:prSet presAssocID="{B4DC866E-FDD4-4668-BFF5-691BC6AFD307}" presName="compositeShape" presStyleCnt="0">
        <dgm:presLayoutVars>
          <dgm:chMax val="7"/>
          <dgm:dir/>
          <dgm:resizeHandles val="exact"/>
        </dgm:presLayoutVars>
      </dgm:prSet>
      <dgm:spPr/>
    </dgm:pt>
    <dgm:pt modelId="{6047B4C6-F2DB-4E46-AA3F-D0DDF21C5585}" type="pres">
      <dgm:prSet presAssocID="{C3DF847D-1CF9-4110-A9C8-7BCF45DD262A}" presName="circ1" presStyleLbl="vennNode1" presStyleIdx="0" presStyleCnt="3"/>
      <dgm:spPr/>
    </dgm:pt>
    <dgm:pt modelId="{2F516328-D229-418C-929C-EF1B37844CD3}" type="pres">
      <dgm:prSet presAssocID="{C3DF847D-1CF9-4110-A9C8-7BCF45DD262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AA1982C-FE86-421B-8052-353ED277FA99}" type="pres">
      <dgm:prSet presAssocID="{2C3FE0DF-D18C-4FA9-8661-5A94BB4B6FF2}" presName="circ2" presStyleLbl="vennNode1" presStyleIdx="1" presStyleCnt="3"/>
      <dgm:spPr/>
    </dgm:pt>
    <dgm:pt modelId="{9C3AD277-3FC7-4C9F-84DE-296ED4D75017}" type="pres">
      <dgm:prSet presAssocID="{2C3FE0DF-D18C-4FA9-8661-5A94BB4B6FF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7D83590-E03E-4789-AD45-B5919D666098}" type="pres">
      <dgm:prSet presAssocID="{21468C3C-3ACB-47B0-9163-6079C7FE6750}" presName="circ3" presStyleLbl="vennNode1" presStyleIdx="2" presStyleCnt="3"/>
      <dgm:spPr/>
    </dgm:pt>
    <dgm:pt modelId="{E9C11AC5-A549-4964-9638-58EE77F17CB9}" type="pres">
      <dgm:prSet presAssocID="{21468C3C-3ACB-47B0-9163-6079C7FE675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94875730-BB70-42BB-9862-A1AC2E7CA181}" type="presOf" srcId="{21468C3C-3ACB-47B0-9163-6079C7FE6750}" destId="{E9C11AC5-A549-4964-9638-58EE77F17CB9}" srcOrd="1" destOrd="0" presId="urn:microsoft.com/office/officeart/2005/8/layout/venn1"/>
    <dgm:cxn modelId="{9C506143-A62C-4346-BED0-3EDF33D4028F}" type="presOf" srcId="{2C3FE0DF-D18C-4FA9-8661-5A94BB4B6FF2}" destId="{9C3AD277-3FC7-4C9F-84DE-296ED4D75017}" srcOrd="1" destOrd="0" presId="urn:microsoft.com/office/officeart/2005/8/layout/venn1"/>
    <dgm:cxn modelId="{ADD4DA63-8641-4741-9926-F90A4394ED7F}" srcId="{B4DC866E-FDD4-4668-BFF5-691BC6AFD307}" destId="{21468C3C-3ACB-47B0-9163-6079C7FE6750}" srcOrd="2" destOrd="0" parTransId="{B0DC2B44-7D8D-4D05-97C2-9E1EBADC58D1}" sibTransId="{D653186A-87C3-49B6-B725-AC79D721A1E5}"/>
    <dgm:cxn modelId="{42646F6E-E1B3-4B35-9317-6F2944644600}" srcId="{B4DC866E-FDD4-4668-BFF5-691BC6AFD307}" destId="{2C3FE0DF-D18C-4FA9-8661-5A94BB4B6FF2}" srcOrd="1" destOrd="0" parTransId="{E46DB68F-2390-4E69-A6AA-C5622D564014}" sibTransId="{F38CF05C-E1A0-437D-B661-8C03ECE7A61E}"/>
    <dgm:cxn modelId="{E3C18686-45F1-4FF8-B51E-F4921647398F}" type="presOf" srcId="{B4DC866E-FDD4-4668-BFF5-691BC6AFD307}" destId="{9D20CFBB-DE3E-461E-B55F-A60D57C4D95B}" srcOrd="0" destOrd="0" presId="urn:microsoft.com/office/officeart/2005/8/layout/venn1"/>
    <dgm:cxn modelId="{5570E09D-F886-47E4-8B4B-68063A3452A9}" srcId="{B4DC866E-FDD4-4668-BFF5-691BC6AFD307}" destId="{C3DF847D-1CF9-4110-A9C8-7BCF45DD262A}" srcOrd="0" destOrd="0" parTransId="{0827043E-BF21-425D-A952-171EE64F1F1C}" sibTransId="{BB4CA0CA-78EB-4AB1-84BB-83C34218C175}"/>
    <dgm:cxn modelId="{789D46BD-52B2-47C7-9619-A39018642555}" type="presOf" srcId="{2C3FE0DF-D18C-4FA9-8661-5A94BB4B6FF2}" destId="{1AA1982C-FE86-421B-8052-353ED277FA99}" srcOrd="0" destOrd="0" presId="urn:microsoft.com/office/officeart/2005/8/layout/venn1"/>
    <dgm:cxn modelId="{976137CE-D582-4969-A5BF-12B54B4BAFC2}" type="presOf" srcId="{21468C3C-3ACB-47B0-9163-6079C7FE6750}" destId="{A7D83590-E03E-4789-AD45-B5919D666098}" srcOrd="0" destOrd="0" presId="urn:microsoft.com/office/officeart/2005/8/layout/venn1"/>
    <dgm:cxn modelId="{C985A5D1-9669-48F3-833C-43614553F4D9}" type="presOf" srcId="{C3DF847D-1CF9-4110-A9C8-7BCF45DD262A}" destId="{2F516328-D229-418C-929C-EF1B37844CD3}" srcOrd="1" destOrd="0" presId="urn:microsoft.com/office/officeart/2005/8/layout/venn1"/>
    <dgm:cxn modelId="{312B46D8-7478-4739-B0B7-42F4DB98F0BE}" type="presOf" srcId="{C3DF847D-1CF9-4110-A9C8-7BCF45DD262A}" destId="{6047B4C6-F2DB-4E46-AA3F-D0DDF21C5585}" srcOrd="0" destOrd="0" presId="urn:microsoft.com/office/officeart/2005/8/layout/venn1"/>
    <dgm:cxn modelId="{F3FAB4A3-E3BC-4856-AF1E-7AF38E7459A1}" type="presParOf" srcId="{9D20CFBB-DE3E-461E-B55F-A60D57C4D95B}" destId="{6047B4C6-F2DB-4E46-AA3F-D0DDF21C5585}" srcOrd="0" destOrd="0" presId="urn:microsoft.com/office/officeart/2005/8/layout/venn1"/>
    <dgm:cxn modelId="{A6EFB599-5991-4029-9EF8-49C1DE561F1A}" type="presParOf" srcId="{9D20CFBB-DE3E-461E-B55F-A60D57C4D95B}" destId="{2F516328-D229-418C-929C-EF1B37844CD3}" srcOrd="1" destOrd="0" presId="urn:microsoft.com/office/officeart/2005/8/layout/venn1"/>
    <dgm:cxn modelId="{D326FCB1-2447-4E72-937D-CFEC29533BA5}" type="presParOf" srcId="{9D20CFBB-DE3E-461E-B55F-A60D57C4D95B}" destId="{1AA1982C-FE86-421B-8052-353ED277FA99}" srcOrd="2" destOrd="0" presId="urn:microsoft.com/office/officeart/2005/8/layout/venn1"/>
    <dgm:cxn modelId="{04C49733-2E89-4329-AD11-9CADE666D2EA}" type="presParOf" srcId="{9D20CFBB-DE3E-461E-B55F-A60D57C4D95B}" destId="{9C3AD277-3FC7-4C9F-84DE-296ED4D75017}" srcOrd="3" destOrd="0" presId="urn:microsoft.com/office/officeart/2005/8/layout/venn1"/>
    <dgm:cxn modelId="{5112DE3E-C83F-4A4C-8974-4BD8AC8F8740}" type="presParOf" srcId="{9D20CFBB-DE3E-461E-B55F-A60D57C4D95B}" destId="{A7D83590-E03E-4789-AD45-B5919D666098}" srcOrd="4" destOrd="0" presId="urn:microsoft.com/office/officeart/2005/8/layout/venn1"/>
    <dgm:cxn modelId="{CA00E87A-F17A-4489-AA52-574BBA4F7521}" type="presParOf" srcId="{9D20CFBB-DE3E-461E-B55F-A60D57C4D95B}" destId="{E9C11AC5-A549-4964-9638-58EE77F17CB9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6B2EC4B-C8F9-4372-9701-6E7A08BAD2B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4D099C2-953E-425A-A4B0-64D96DFA4627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Когнитивные паузы (</a:t>
          </a:r>
          <a:r>
            <a:rPr lang="ru-RU" sz="1800" b="1" dirty="0" err="1">
              <a:latin typeface="Segoe UI Light" panose="020B0502040204020203" pitchFamily="34" charset="0"/>
              <a:cs typeface="Segoe UI Light" panose="020B0502040204020203" pitchFamily="34" charset="0"/>
            </a:rPr>
            <a:t>паузa</a:t>
          </a:r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 обдумывания)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139F98-A1E8-4939-B8D4-FE1EB66AE099}" type="parTrans" cxnId="{B391E516-4FAC-486C-AC28-DF3636E5DCE8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3D0EFE7-20CD-40DE-9F44-9940D95AF6CD}" type="sibTrans" cxnId="{B391E516-4FAC-486C-AC28-DF3636E5DCE8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F9E4878-E230-422A-88E5-FF587616CB2B}">
      <dgm:prSet phldrT="[Текст]" custT="1"/>
      <dgm:spPr/>
      <dgm:t>
        <a:bodyPr/>
        <a:lstStyle/>
        <a:p>
          <a:r>
            <a:rPr lang="ru-RU" sz="1600">
              <a:latin typeface="Segoe UI Light" panose="020B0502040204020203" pitchFamily="34" charset="0"/>
              <a:cs typeface="Segoe UI Light" panose="020B0502040204020203" pitchFamily="34" charset="0"/>
            </a:rPr>
            <a:t>Короткие, появляются перед сложными ответами или выбором слова.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219DC08-8A8E-48C4-9587-CB0C85C1EB4E}" type="parTrans" cxnId="{9DAF27C1-C24E-43EB-89AB-5A933FB30CEB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64067B9-7E32-4407-97A9-BF7401281C4D}" type="sibTrans" cxnId="{9DAF27C1-C24E-43EB-89AB-5A933FB30CEB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3DF923-670F-4C7B-A3D2-02F43CD233CC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Эмоциональные паузы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4499BDB-F94E-4F2E-92C8-3BFF21A00B5F}" type="parTrans" cxnId="{3B626C29-130D-48A3-A4D1-2BAECB2F46A7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364807D-2F10-405D-835F-76EC805827C8}" type="sibTrans" cxnId="{3B626C29-130D-48A3-A4D1-2BAECB2F46A7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E2811C-635A-40B0-84FE-18353CAD157B}">
      <dgm:prSet phldrT="[Текст]" custT="1"/>
      <dgm:spPr/>
      <dgm:t>
        <a:bodyPr/>
        <a:lstStyle/>
        <a:p>
          <a:r>
            <a:rPr lang="ru-RU" sz="1600">
              <a:latin typeface="Segoe UI Light" panose="020B0502040204020203" pitchFamily="34" charset="0"/>
              <a:cs typeface="Segoe UI Light" panose="020B0502040204020203" pitchFamily="34" charset="0"/>
            </a:rPr>
            <a:t>Возникают после затрагивания значимой темы, могут сопровождаться слышимым вдохом, всхлипом, изменением дыхания.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4E0277-BC04-4DB6-8432-C6C8D32DF8B0}" type="parTrans" cxnId="{38D1725D-0248-42A2-9786-11A702A796C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6AB7F9-94E1-4CB9-9BCD-E8C40BB7DA82}" type="sibTrans" cxnId="{38D1725D-0248-42A2-9786-11A702A796C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892463-28D0-482B-AD41-8CD04D6C118D}">
      <dgm:prSet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Паузы сопротивления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9505FD-06EB-48D4-B6FB-DCC745B6F111}" type="sibTrans" cxnId="{ECC947FC-371A-450B-AA0D-7F05DEC00D6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7DD49E2-6F9E-476D-A705-9AAE862D3DFE}" type="parTrans" cxnId="{ECC947FC-371A-450B-AA0D-7F05DEC00D6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E9812B-BA9A-4883-8FB2-43701A2E5097}">
      <dgm:prSet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Длительные молчания после вопросов о рисках, ответственности, чувствах, которые человек избегает.</a:t>
          </a:r>
          <a:endParaRPr lang="ru-RU" sz="14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5AF567-7556-42E3-BD26-2ABF9D54E234}" type="parTrans" cxnId="{6C07E01E-EDCF-4388-AA64-46D5AEEA85B1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D480CF-7B0B-43F6-A296-0907FDFE0777}" type="sibTrans" cxnId="{6C07E01E-EDCF-4388-AA64-46D5AEEA85B1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B81E90-1688-4D66-93E9-6CA44B3FF243}">
      <dgm:prSet custT="1"/>
      <dgm:spPr/>
      <dgm:t>
        <a:bodyPr/>
        <a:lstStyle/>
        <a:p>
          <a:r>
            <a:rPr lang="ru-RU" sz="1800" b="1" dirty="0" err="1">
              <a:latin typeface="Segoe UI Light" panose="020B0502040204020203" pitchFamily="34" charset="0"/>
              <a:cs typeface="Segoe UI Light" panose="020B0502040204020203" pitchFamily="34" charset="0"/>
            </a:rPr>
            <a:t>Диссоциативные</a:t>
          </a:r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 паузы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2A96FDC-2EDA-4719-8551-FC060FEBEEED}" type="parTrans" cxnId="{56FAE705-94DC-4894-8C34-9B6E60B284F8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B27FF82-ED0C-42BF-88F3-DA9592EA9CBF}" type="sibTrans" cxnId="{56FAE705-94DC-4894-8C34-9B6E60B284F8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150B4EF-70A7-4A64-9A2E-6860C03DE2F1}">
      <dgm:prSet custT="1"/>
      <dgm:spPr/>
      <dgm:t>
        <a:bodyPr/>
        <a:lstStyle/>
        <a:p>
          <a:pPr>
            <a:buClr>
              <a:srgbClr val="231F20"/>
            </a:buClr>
            <a:buSzPts val="900"/>
            <a:buFont typeface="Tahoma" panose="020B0604030504040204" pitchFamily="34" charset="0"/>
            <a:buNone/>
          </a:pPr>
          <a:r>
            <a:rPr lang="ru-RU" sz="1600" dirty="0">
              <a:latin typeface="Segoe UI Light" panose="020B0502040204020203" pitchFamily="34" charset="0"/>
              <a:cs typeface="Segoe UI Light" panose="020B0502040204020203" pitchFamily="34" charset="0"/>
            </a:rPr>
            <a:t>«Провалы» в речи, когда консультируемый как будто «отключается», не реагируя даже на обращение.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7E1F81-FE1D-4066-A668-7372EEF9EF9D}" type="parTrans" cxnId="{29019CBD-9BF5-466C-ACBE-592416B74FEE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5BA50C-DF5B-45CD-B870-E9B34EFC045D}" type="sibTrans" cxnId="{29019CBD-9BF5-466C-ACBE-592416B74FEE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5BDFC04-A85C-4F3D-AF60-1F9C3672CF71}">
      <dgm:prSet custT="1"/>
      <dgm:spPr/>
      <dgm:t>
        <a:bodyPr/>
        <a:lstStyle/>
        <a:p>
          <a:r>
            <a:rPr lang="ru-RU" sz="1600" dirty="0">
              <a:latin typeface="Segoe UI Light" panose="020B0502040204020203" pitchFamily="34" charset="0"/>
              <a:cs typeface="Segoe UI Light" panose="020B0502040204020203" pitchFamily="34" charset="0"/>
            </a:rPr>
            <a:t>В таких случаях важно вернуть внимание к здесь и сейчас, обсуждая текущие ощущения тела и среды.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0F9BC48-EA67-4A60-85B8-580EFB46BF1F}" type="parTrans" cxnId="{A5436147-48A4-4B06-98AE-ED1591BA0F95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3B7368A-988A-4B5A-AE87-7C8B503221F4}" type="sibTrans" cxnId="{A5436147-48A4-4B06-98AE-ED1591BA0F95}">
      <dgm:prSet/>
      <dgm:spPr/>
      <dgm:t>
        <a:bodyPr/>
        <a:lstStyle/>
        <a:p>
          <a:endParaRPr lang="ru-RU" sz="1600" i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B23BB5-FF2F-4D2B-81EF-E2DA004090F4}">
      <dgm:prSet phldrT="[Текст]" custT="1"/>
      <dgm:spPr/>
      <dgm:t>
        <a:bodyPr/>
        <a:lstStyle/>
        <a:p>
          <a:r>
            <a:rPr lang="ru-RU" sz="1600">
              <a:latin typeface="Segoe UI Light" panose="020B0502040204020203" pitchFamily="34" charset="0"/>
              <a:cs typeface="Segoe UI Light" panose="020B0502040204020203" pitchFamily="34" charset="0"/>
            </a:rPr>
            <a:t>В норме сочетаются с ровной интонацией до и после.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8864C62-EEF8-41FE-9346-1E78C207E7EA}" type="parTrans" cxnId="{E096A1B0-DE38-4CB6-AF8A-236B5F4C8B03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AD0A42-07E0-4341-A78C-66FBFC8F677B}" type="sibTrans" cxnId="{E096A1B0-DE38-4CB6-AF8A-236B5F4C8B03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0345D45-F3B9-4570-8498-7DBCCDC1788E}">
      <dgm:prSet phldrT="[Текст]" custT="1"/>
      <dgm:spPr/>
      <dgm:t>
        <a:bodyPr/>
        <a:lstStyle/>
        <a:p>
          <a:r>
            <a:rPr lang="ru-RU" sz="1600">
              <a:latin typeface="Segoe UI Light" panose="020B0502040204020203" pitchFamily="34" charset="0"/>
              <a:cs typeface="Segoe UI Light" panose="020B0502040204020203" pitchFamily="34" charset="0"/>
            </a:rPr>
            <a:t>Важно </a:t>
          </a:r>
          <a:r>
            <a:rPr lang="ru-RU" sz="1600" b="1">
              <a:latin typeface="Segoe UI Light" panose="020B0502040204020203" pitchFamily="34" charset="0"/>
              <a:cs typeface="Segoe UI Light" panose="020B0502040204020203" pitchFamily="34" charset="0"/>
            </a:rPr>
            <a:t>не спешить заполнять тишину</a:t>
          </a:r>
          <a:r>
            <a:rPr lang="ru-RU" sz="1600">
              <a:latin typeface="Segoe UI Light" panose="020B0502040204020203" pitchFamily="34" charset="0"/>
              <a:cs typeface="Segoe UI Light" panose="020B0502040204020203" pitchFamily="34" charset="0"/>
            </a:rPr>
            <a:t>: пауза часто является пространством проживания чувства.</a:t>
          </a:r>
          <a:endParaRPr lang="ru-RU" sz="16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8ECFFFF-75F6-4B40-8CC6-C66C1F43D1A9}" type="parTrans" cxnId="{A8BC9873-CAC6-4895-9461-4557CD5C8786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B557B73-8378-483F-B509-3A8EDB7EDE41}" type="sibTrans" cxnId="{A8BC9873-CAC6-4895-9461-4557CD5C8786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227A001-F472-49FD-B3D1-7F96AA4543CF}">
      <dgm:prSet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Полезно мягко </a:t>
          </a:r>
          <a:r>
            <a:rPr lang="ru-RU" sz="1400" b="1" dirty="0">
              <a:latin typeface="Segoe UI Light" panose="020B0502040204020203" pitchFamily="34" charset="0"/>
              <a:cs typeface="Segoe UI Light" panose="020B0502040204020203" pitchFamily="34" charset="0"/>
            </a:rPr>
            <a:t>отразить сам факт паузы</a:t>
          </a:r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: «Вы замолчали, когда речь зашла о… Похоже, это непросто обсуждать».</a:t>
          </a:r>
        </a:p>
      </dgm:t>
    </dgm:pt>
    <dgm:pt modelId="{0F4BC3AD-A9A6-42C7-86DB-6795E6B829BB}" type="parTrans" cxnId="{0980B3FE-0BFA-4E93-94F5-4CB9F3183F0A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0616C9D-59F2-4F9F-B3A1-61A854A62D6F}" type="sibTrans" cxnId="{0980B3FE-0BFA-4E93-94F5-4CB9F3183F0A}">
      <dgm:prSet/>
      <dgm:spPr/>
      <dgm:t>
        <a:bodyPr/>
        <a:lstStyle/>
        <a:p>
          <a:endParaRPr lang="ru-RU" sz="16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DFADEAC-260D-4685-8C81-7E3BE684674B}">
      <dgm:prSet custT="1"/>
      <dgm:spPr/>
      <dgm:t>
        <a:bodyPr/>
        <a:lstStyle/>
        <a:p>
          <a:r>
            <a:rPr lang="ru-RU" sz="1600" dirty="0">
              <a:latin typeface="Segoe UI Light" panose="020B0502040204020203" pitchFamily="34" charset="0"/>
              <a:cs typeface="Segoe UI Light" panose="020B0502040204020203" pitchFamily="34" charset="0"/>
            </a:rPr>
            <a:t>Сочетаются с резкой сменой темы после возобновления речи.</a:t>
          </a:r>
          <a:endParaRPr lang="ru-RU" sz="14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13564BA-32A1-4200-92ED-946EEDA63A75}" type="parTrans" cxnId="{217D5E9F-0B5B-4EA9-84B1-17471F5189CC}">
      <dgm:prSet/>
      <dgm:spPr/>
      <dgm:t>
        <a:bodyPr/>
        <a:lstStyle/>
        <a:p>
          <a:endParaRPr lang="ru-RU"/>
        </a:p>
      </dgm:t>
    </dgm:pt>
    <dgm:pt modelId="{A141DBA1-CFA5-4D47-9CD6-49DAAB66D8EE}" type="sibTrans" cxnId="{217D5E9F-0B5B-4EA9-84B1-17471F5189CC}">
      <dgm:prSet/>
      <dgm:spPr/>
      <dgm:t>
        <a:bodyPr/>
        <a:lstStyle/>
        <a:p>
          <a:endParaRPr lang="ru-RU"/>
        </a:p>
      </dgm:t>
    </dgm:pt>
    <dgm:pt modelId="{FBEBB002-BD2B-4D3C-9C2A-EE16987D3252}" type="pres">
      <dgm:prSet presAssocID="{76B2EC4B-C8F9-4372-9701-6E7A08BAD2B1}" presName="linear" presStyleCnt="0">
        <dgm:presLayoutVars>
          <dgm:animLvl val="lvl"/>
          <dgm:resizeHandles val="exact"/>
        </dgm:presLayoutVars>
      </dgm:prSet>
      <dgm:spPr/>
    </dgm:pt>
    <dgm:pt modelId="{550DAB35-26ED-46C1-AA96-FA161C8A2358}" type="pres">
      <dgm:prSet presAssocID="{84D099C2-953E-425A-A4B0-64D96DFA462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53F8C21-C6AA-4CB5-A082-B3190F3620F2}" type="pres">
      <dgm:prSet presAssocID="{84D099C2-953E-425A-A4B0-64D96DFA4627}" presName="childText" presStyleLbl="revTx" presStyleIdx="0" presStyleCnt="4">
        <dgm:presLayoutVars>
          <dgm:bulletEnabled val="1"/>
        </dgm:presLayoutVars>
      </dgm:prSet>
      <dgm:spPr/>
    </dgm:pt>
    <dgm:pt modelId="{4F12B0C3-1B58-45D6-9A39-B301EC59DBB3}" type="pres">
      <dgm:prSet presAssocID="{4C3DF923-670F-4C7B-A3D2-02F43CD233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C704CE56-7AFA-43B7-93A1-5AEDC5142B08}" type="pres">
      <dgm:prSet presAssocID="{4C3DF923-670F-4C7B-A3D2-02F43CD233CC}" presName="childText" presStyleLbl="revTx" presStyleIdx="1" presStyleCnt="4">
        <dgm:presLayoutVars>
          <dgm:bulletEnabled val="1"/>
        </dgm:presLayoutVars>
      </dgm:prSet>
      <dgm:spPr/>
    </dgm:pt>
    <dgm:pt modelId="{A589BC5F-4FDE-425C-89F5-124649FE77BA}" type="pres">
      <dgm:prSet presAssocID="{5D892463-28D0-482B-AD41-8CD04D6C118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B23F49E-0C93-4DD8-B0AE-578FE7EA95B6}" type="pres">
      <dgm:prSet presAssocID="{5D892463-28D0-482B-AD41-8CD04D6C118D}" presName="childText" presStyleLbl="revTx" presStyleIdx="2" presStyleCnt="4">
        <dgm:presLayoutVars>
          <dgm:bulletEnabled val="1"/>
        </dgm:presLayoutVars>
      </dgm:prSet>
      <dgm:spPr/>
    </dgm:pt>
    <dgm:pt modelId="{0B94E400-B75F-4E96-A70A-8A4FA5D6EE39}" type="pres">
      <dgm:prSet presAssocID="{BEB81E90-1688-4D66-93E9-6CA44B3FF243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89E2AFD6-F551-45B1-A186-122636ECAFDB}" type="pres">
      <dgm:prSet presAssocID="{BEB81E90-1688-4D66-93E9-6CA44B3FF243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9090AD00-FF31-4D06-BD84-E695A7AA08DD}" type="presOf" srcId="{27E2811C-635A-40B0-84FE-18353CAD157B}" destId="{C704CE56-7AFA-43B7-93A1-5AEDC5142B08}" srcOrd="0" destOrd="0" presId="urn:microsoft.com/office/officeart/2005/8/layout/vList2"/>
    <dgm:cxn modelId="{56FAE705-94DC-4894-8C34-9B6E60B284F8}" srcId="{76B2EC4B-C8F9-4372-9701-6E7A08BAD2B1}" destId="{BEB81E90-1688-4D66-93E9-6CA44B3FF243}" srcOrd="3" destOrd="0" parTransId="{82A96FDC-2EDA-4719-8551-FC060FEBEEED}" sibTransId="{CB27FF82-ED0C-42BF-88F3-DA9592EA9CBF}"/>
    <dgm:cxn modelId="{B9753C07-BE74-4B69-BD5E-316E27F94E68}" type="presOf" srcId="{76B2EC4B-C8F9-4372-9701-6E7A08BAD2B1}" destId="{FBEBB002-BD2B-4D3C-9C2A-EE16987D3252}" srcOrd="0" destOrd="0" presId="urn:microsoft.com/office/officeart/2005/8/layout/vList2"/>
    <dgm:cxn modelId="{B391E516-4FAC-486C-AC28-DF3636E5DCE8}" srcId="{76B2EC4B-C8F9-4372-9701-6E7A08BAD2B1}" destId="{84D099C2-953E-425A-A4B0-64D96DFA4627}" srcOrd="0" destOrd="0" parTransId="{AB139F98-A1E8-4939-B8D4-FE1EB66AE099}" sibTransId="{73D0EFE7-20CD-40DE-9F44-9940D95AF6CD}"/>
    <dgm:cxn modelId="{6C07E01E-EDCF-4388-AA64-46D5AEEA85B1}" srcId="{5D892463-28D0-482B-AD41-8CD04D6C118D}" destId="{98E9812B-BA9A-4883-8FB2-43701A2E5097}" srcOrd="0" destOrd="0" parTransId="{BE5AF567-7556-42E3-BD26-2ABF9D54E234}" sibTransId="{C5D480CF-7B0B-43F6-A296-0907FDFE0777}"/>
    <dgm:cxn modelId="{3B626C29-130D-48A3-A4D1-2BAECB2F46A7}" srcId="{76B2EC4B-C8F9-4372-9701-6E7A08BAD2B1}" destId="{4C3DF923-670F-4C7B-A3D2-02F43CD233CC}" srcOrd="1" destOrd="0" parTransId="{A4499BDB-F94E-4F2E-92C8-3BFF21A00B5F}" sibTransId="{5364807D-2F10-405D-835F-76EC805827C8}"/>
    <dgm:cxn modelId="{CA97F82F-B74F-40BB-AF99-70F554ABBBA3}" type="presOf" srcId="{E150B4EF-70A7-4A64-9A2E-6860C03DE2F1}" destId="{89E2AFD6-F551-45B1-A186-122636ECAFDB}" srcOrd="0" destOrd="0" presId="urn:microsoft.com/office/officeart/2005/8/layout/vList2"/>
    <dgm:cxn modelId="{E419D533-372A-45C6-84D0-3F9C59373255}" type="presOf" srcId="{EEB23BB5-FF2F-4D2B-81EF-E2DA004090F4}" destId="{A53F8C21-C6AA-4CB5-A082-B3190F3620F2}" srcOrd="0" destOrd="1" presId="urn:microsoft.com/office/officeart/2005/8/layout/vList2"/>
    <dgm:cxn modelId="{38D1725D-0248-42A2-9786-11A702A796C2}" srcId="{4C3DF923-670F-4C7B-A3D2-02F43CD233CC}" destId="{27E2811C-635A-40B0-84FE-18353CAD157B}" srcOrd="0" destOrd="0" parTransId="{234E0277-BC04-4DB6-8432-C6C8D32DF8B0}" sibTransId="{5E6AB7F9-94E1-4CB9-9BCD-E8C40BB7DA82}"/>
    <dgm:cxn modelId="{E9252A5F-2A17-44AF-AC70-1A2FAF98E9F9}" type="presOf" srcId="{4227A001-F472-49FD-B3D1-7F96AA4543CF}" destId="{7B23F49E-0C93-4DD8-B0AE-578FE7EA95B6}" srcOrd="0" destOrd="2" presId="urn:microsoft.com/office/officeart/2005/8/layout/vList2"/>
    <dgm:cxn modelId="{A5436147-48A4-4B06-98AE-ED1591BA0F95}" srcId="{BEB81E90-1688-4D66-93E9-6CA44B3FF243}" destId="{05BDFC04-A85C-4F3D-AF60-1F9C3672CF71}" srcOrd="1" destOrd="0" parTransId="{50F9BC48-EA67-4A60-85B8-580EFB46BF1F}" sibTransId="{B3B7368A-988A-4B5A-AE87-7C8B503221F4}"/>
    <dgm:cxn modelId="{A8BC9873-CAC6-4895-9461-4557CD5C8786}" srcId="{4C3DF923-670F-4C7B-A3D2-02F43CD233CC}" destId="{20345D45-F3B9-4570-8498-7DBCCDC1788E}" srcOrd="1" destOrd="0" parTransId="{A8ECFFFF-75F6-4B40-8CC6-C66C1F43D1A9}" sibTransId="{EB557B73-8378-483F-B509-3A8EDB7EDE41}"/>
    <dgm:cxn modelId="{BF63A592-3159-4828-A1B6-0F35021AEF32}" type="presOf" srcId="{CDFADEAC-260D-4685-8C81-7E3BE684674B}" destId="{7B23F49E-0C93-4DD8-B0AE-578FE7EA95B6}" srcOrd="0" destOrd="1" presId="urn:microsoft.com/office/officeart/2005/8/layout/vList2"/>
    <dgm:cxn modelId="{90CC2E93-E042-4C75-9666-C2C78F16D624}" type="presOf" srcId="{20345D45-F3B9-4570-8498-7DBCCDC1788E}" destId="{C704CE56-7AFA-43B7-93A1-5AEDC5142B08}" srcOrd="0" destOrd="1" presId="urn:microsoft.com/office/officeart/2005/8/layout/vList2"/>
    <dgm:cxn modelId="{37CB3596-37E9-43F3-BD58-60EC4213E01C}" type="presOf" srcId="{98E9812B-BA9A-4883-8FB2-43701A2E5097}" destId="{7B23F49E-0C93-4DD8-B0AE-578FE7EA95B6}" srcOrd="0" destOrd="0" presId="urn:microsoft.com/office/officeart/2005/8/layout/vList2"/>
    <dgm:cxn modelId="{217D5E9F-0B5B-4EA9-84B1-17471F5189CC}" srcId="{5D892463-28D0-482B-AD41-8CD04D6C118D}" destId="{CDFADEAC-260D-4685-8C81-7E3BE684674B}" srcOrd="1" destOrd="0" parTransId="{B13564BA-32A1-4200-92ED-946EEDA63A75}" sibTransId="{A141DBA1-CFA5-4D47-9CD6-49DAAB66D8EE}"/>
    <dgm:cxn modelId="{C53624A5-A0C0-4FFD-A83F-B8447CCC3CE3}" type="presOf" srcId="{5D892463-28D0-482B-AD41-8CD04D6C118D}" destId="{A589BC5F-4FDE-425C-89F5-124649FE77BA}" srcOrd="0" destOrd="0" presId="urn:microsoft.com/office/officeart/2005/8/layout/vList2"/>
    <dgm:cxn modelId="{E096A1B0-DE38-4CB6-AF8A-236B5F4C8B03}" srcId="{84D099C2-953E-425A-A4B0-64D96DFA4627}" destId="{EEB23BB5-FF2F-4D2B-81EF-E2DA004090F4}" srcOrd="1" destOrd="0" parTransId="{78864C62-EEF8-41FE-9346-1E78C207E7EA}" sibTransId="{5AAD0A42-07E0-4341-A78C-66FBFC8F677B}"/>
    <dgm:cxn modelId="{DB6CF9B5-D6C5-4750-BEB9-B9A228C04D9C}" type="presOf" srcId="{BEB81E90-1688-4D66-93E9-6CA44B3FF243}" destId="{0B94E400-B75F-4E96-A70A-8A4FA5D6EE39}" srcOrd="0" destOrd="0" presId="urn:microsoft.com/office/officeart/2005/8/layout/vList2"/>
    <dgm:cxn modelId="{9E39E3B9-192F-4ABF-A66E-A67E8ED6F959}" type="presOf" srcId="{4C3DF923-670F-4C7B-A3D2-02F43CD233CC}" destId="{4F12B0C3-1B58-45D6-9A39-B301EC59DBB3}" srcOrd="0" destOrd="0" presId="urn:microsoft.com/office/officeart/2005/8/layout/vList2"/>
    <dgm:cxn modelId="{29019CBD-9BF5-466C-ACBE-592416B74FEE}" srcId="{BEB81E90-1688-4D66-93E9-6CA44B3FF243}" destId="{E150B4EF-70A7-4A64-9A2E-6860C03DE2F1}" srcOrd="0" destOrd="0" parTransId="{AB7E1F81-FE1D-4066-A668-7372EEF9EF9D}" sibTransId="{EC5BA50C-DF5B-45CD-B870-E9B34EFC045D}"/>
    <dgm:cxn modelId="{9DAF27C1-C24E-43EB-89AB-5A933FB30CEB}" srcId="{84D099C2-953E-425A-A4B0-64D96DFA4627}" destId="{1F9E4878-E230-422A-88E5-FF587616CB2B}" srcOrd="0" destOrd="0" parTransId="{7219DC08-8A8E-48C4-9587-CB0C85C1EB4E}" sibTransId="{B64067B9-7E32-4407-97A9-BF7401281C4D}"/>
    <dgm:cxn modelId="{28D520C5-8AEA-4EA6-AAD9-DB4D73139C40}" type="presOf" srcId="{05BDFC04-A85C-4F3D-AF60-1F9C3672CF71}" destId="{89E2AFD6-F551-45B1-A186-122636ECAFDB}" srcOrd="0" destOrd="1" presId="urn:microsoft.com/office/officeart/2005/8/layout/vList2"/>
    <dgm:cxn modelId="{206DF8CD-AEA2-470D-B160-32C16D434F4A}" type="presOf" srcId="{1F9E4878-E230-422A-88E5-FF587616CB2B}" destId="{A53F8C21-C6AA-4CB5-A082-B3190F3620F2}" srcOrd="0" destOrd="0" presId="urn:microsoft.com/office/officeart/2005/8/layout/vList2"/>
    <dgm:cxn modelId="{5F1C32E4-F588-46A4-B872-CF2E96772F30}" type="presOf" srcId="{84D099C2-953E-425A-A4B0-64D96DFA4627}" destId="{550DAB35-26ED-46C1-AA96-FA161C8A2358}" srcOrd="0" destOrd="0" presId="urn:microsoft.com/office/officeart/2005/8/layout/vList2"/>
    <dgm:cxn modelId="{ECC947FC-371A-450B-AA0D-7F05DEC00D62}" srcId="{76B2EC4B-C8F9-4372-9701-6E7A08BAD2B1}" destId="{5D892463-28D0-482B-AD41-8CD04D6C118D}" srcOrd="2" destOrd="0" parTransId="{E7DD49E2-6F9E-476D-A705-9AAE862D3DFE}" sibTransId="{5D9505FD-06EB-48D4-B6FB-DCC745B6F111}"/>
    <dgm:cxn modelId="{0980B3FE-0BFA-4E93-94F5-4CB9F3183F0A}" srcId="{5D892463-28D0-482B-AD41-8CD04D6C118D}" destId="{4227A001-F472-49FD-B3D1-7F96AA4543CF}" srcOrd="2" destOrd="0" parTransId="{0F4BC3AD-A9A6-42C7-86DB-6795E6B829BB}" sibTransId="{C0616C9D-59F2-4F9F-B3A1-61A854A62D6F}"/>
    <dgm:cxn modelId="{C8E84BA2-F3FD-4910-B995-60FD3FC23011}" type="presParOf" srcId="{FBEBB002-BD2B-4D3C-9C2A-EE16987D3252}" destId="{550DAB35-26ED-46C1-AA96-FA161C8A2358}" srcOrd="0" destOrd="0" presId="urn:microsoft.com/office/officeart/2005/8/layout/vList2"/>
    <dgm:cxn modelId="{51E5460E-6D8D-425C-B3A6-32B940D2A13A}" type="presParOf" srcId="{FBEBB002-BD2B-4D3C-9C2A-EE16987D3252}" destId="{A53F8C21-C6AA-4CB5-A082-B3190F3620F2}" srcOrd="1" destOrd="0" presId="urn:microsoft.com/office/officeart/2005/8/layout/vList2"/>
    <dgm:cxn modelId="{5C08D0CC-CC1E-4773-BA81-6727761214FB}" type="presParOf" srcId="{FBEBB002-BD2B-4D3C-9C2A-EE16987D3252}" destId="{4F12B0C3-1B58-45D6-9A39-B301EC59DBB3}" srcOrd="2" destOrd="0" presId="urn:microsoft.com/office/officeart/2005/8/layout/vList2"/>
    <dgm:cxn modelId="{61EA0EED-EB2E-4A93-BF20-9423A3274092}" type="presParOf" srcId="{FBEBB002-BD2B-4D3C-9C2A-EE16987D3252}" destId="{C704CE56-7AFA-43B7-93A1-5AEDC5142B08}" srcOrd="3" destOrd="0" presId="urn:microsoft.com/office/officeart/2005/8/layout/vList2"/>
    <dgm:cxn modelId="{A3193A98-5C92-4757-A981-6954B3D34EB9}" type="presParOf" srcId="{FBEBB002-BD2B-4D3C-9C2A-EE16987D3252}" destId="{A589BC5F-4FDE-425C-89F5-124649FE77BA}" srcOrd="4" destOrd="0" presId="urn:microsoft.com/office/officeart/2005/8/layout/vList2"/>
    <dgm:cxn modelId="{DB628ACC-D1F0-458A-A0DC-A69AB02EE6C8}" type="presParOf" srcId="{FBEBB002-BD2B-4D3C-9C2A-EE16987D3252}" destId="{7B23F49E-0C93-4DD8-B0AE-578FE7EA95B6}" srcOrd="5" destOrd="0" presId="urn:microsoft.com/office/officeart/2005/8/layout/vList2"/>
    <dgm:cxn modelId="{9C0835F0-6483-49D5-B21C-8337E92248E3}" type="presParOf" srcId="{FBEBB002-BD2B-4D3C-9C2A-EE16987D3252}" destId="{0B94E400-B75F-4E96-A70A-8A4FA5D6EE39}" srcOrd="6" destOrd="0" presId="urn:microsoft.com/office/officeart/2005/8/layout/vList2"/>
    <dgm:cxn modelId="{DE90ABB7-27F7-403C-8743-058B51BC37D7}" type="presParOf" srcId="{FBEBB002-BD2B-4D3C-9C2A-EE16987D3252}" destId="{89E2AFD6-F551-45B1-A186-122636ECAFDB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6B2EC4B-C8F9-4372-9701-6E7A08BAD2B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4D099C2-953E-425A-A4B0-64D96DFA4627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Сильно ускоренная речь</a:t>
          </a:r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, «словесный поток», минимальные паузы, спотыкания, переходы с темы на тему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B139F98-A1E8-4939-B8D4-FE1EB66AE099}" type="parTrans" cxnId="{B391E516-4FAC-486C-AC28-DF3636E5DCE8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3D0EFE7-20CD-40DE-9F44-9940D95AF6CD}" type="sibTrans" cxnId="{B391E516-4FAC-486C-AC28-DF3636E5DCE8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F9E4878-E230-422A-88E5-FF587616CB2B}">
      <dgm:prSet phldrT="[Текст]"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высокий уровень тревоги, паники, </a:t>
          </a:r>
          <a:r>
            <a:rPr lang="ru-RU" sz="1800" dirty="0" err="1">
              <a:latin typeface="Segoe UI Light" panose="020B0502040204020203" pitchFamily="34" charset="0"/>
              <a:cs typeface="Segoe UI Light" panose="020B0502040204020203" pitchFamily="34" charset="0"/>
            </a:rPr>
            <a:t>гиперактивация</a:t>
          </a:r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, иногда </a:t>
          </a:r>
          <a:r>
            <a:rPr lang="ru-RU" sz="1800" dirty="0" err="1">
              <a:latin typeface="Segoe UI Light" panose="020B0502040204020203" pitchFamily="34" charset="0"/>
              <a:cs typeface="Segoe UI Light" panose="020B0502040204020203" pitchFamily="34" charset="0"/>
            </a:rPr>
            <a:t>гипоманиакальные</a:t>
          </a:r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 проявления.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219DC08-8A8E-48C4-9587-CB0C85C1EB4E}" type="parTrans" cxnId="{9DAF27C1-C24E-43EB-89AB-5A933FB30CEB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64067B9-7E32-4407-97A9-BF7401281C4D}" type="sibTrans" cxnId="{9DAF27C1-C24E-43EB-89AB-5A933FB30CEB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C3DF923-670F-4C7B-A3D2-02F43CD233CC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Крайне замедленная речь, длинные паузы, тихий голос</a:t>
          </a:r>
        </a:p>
      </dgm:t>
    </dgm:pt>
    <dgm:pt modelId="{A4499BDB-F94E-4F2E-92C8-3BFF21A00B5F}" type="parTrans" cxnId="{3B626C29-130D-48A3-A4D1-2BAECB2F46A7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364807D-2F10-405D-835F-76EC805827C8}" type="sibTrans" cxnId="{3B626C29-130D-48A3-A4D1-2BAECB2F46A7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E2811C-635A-40B0-84FE-18353CAD157B}">
      <dgm:prSet phldrT="[Текст]"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депрессия, истощение, травматическая реакция, иногда медикаментозное влияние.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34E0277-BC04-4DB6-8432-C6C8D32DF8B0}" type="parTrans" cxnId="{38D1725D-0248-42A2-9786-11A702A796C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6AB7F9-94E1-4CB9-9BCD-E8C40BB7DA82}" type="sibTrans" cxnId="{38D1725D-0248-42A2-9786-11A702A796C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892463-28D0-482B-AD41-8CD04D6C118D}">
      <dgm:prSet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Нестабильный темп, чередование ускорений и резких остановок</a:t>
          </a:r>
        </a:p>
      </dgm:t>
    </dgm:pt>
    <dgm:pt modelId="{5D9505FD-06EB-48D4-B6FB-DCC745B6F111}" type="sibTrans" cxnId="{ECC947FC-371A-450B-AA0D-7F05DEC00D6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7DD49E2-6F9E-476D-A705-9AAE862D3DFE}" type="parTrans" cxnId="{ECC947FC-371A-450B-AA0D-7F05DEC00D62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E9812B-BA9A-4883-8FB2-43701A2E5097}">
      <dgm:prSet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высокий внутренний конфликт, амбивалентность, затруднение в доступе к чувствам.</a:t>
          </a:r>
          <a:endParaRPr lang="ru-RU" sz="1800" i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E5AF567-7556-42E3-BD26-2ABF9D54E234}" type="parTrans" cxnId="{6C07E01E-EDCF-4388-AA64-46D5AEEA85B1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D480CF-7B0B-43F6-A296-0907FDFE0777}" type="sibTrans" cxnId="{6C07E01E-EDCF-4388-AA64-46D5AEEA85B1}">
      <dgm:prSet/>
      <dgm:spPr/>
      <dgm:t>
        <a:bodyPr/>
        <a:lstStyle/>
        <a:p>
          <a:endParaRPr lang="ru-RU" sz="1600" i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9A9290-91E2-45EF-AE1E-87D0732FEBDB}">
      <dgm:prSet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 психолога: замедленный, устойчивый голос, структурирующие вопросы, аккуратное возвращение к фокусу.</a:t>
          </a:r>
        </a:p>
      </dgm:t>
    </dgm:pt>
    <dgm:pt modelId="{43C97591-C925-4DBA-9E26-54D67F35BB9F}" type="parTrans" cxnId="{343F2905-9258-45F5-9361-845D94754E8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7ADF72D-5AB2-430A-A95E-70FEDFA62E47}" type="sibTrans" cxnId="{343F2905-9258-45F5-9361-845D94754E8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2141042-7229-4D82-BE4C-34C04E5BA401}">
      <dgm:prSet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Ответ: мягкий, но энергичный тон, поддерживающие реплики, помощь в формулировании («Правильно ли я вас понял, что…?»).</a:t>
          </a:r>
        </a:p>
      </dgm:t>
    </dgm:pt>
    <dgm:pt modelId="{0D94069D-3D6B-4CC3-B14F-1CC5E0453929}" type="parTrans" cxnId="{87817B5E-B7E0-41AF-BA90-039EEF13F34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D303D7E-178D-459B-8A92-51C210500588}" type="sibTrans" cxnId="{87817B5E-B7E0-41AF-BA90-039EEF13F34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5F8DB7D-6B6F-4BBC-9F36-C695BEB34AE8}">
      <dgm:prSet custT="1"/>
      <dgm:spPr/>
      <dgm:t>
        <a:bodyPr/>
        <a:lstStyle/>
        <a:p>
          <a:r>
            <a:rPr lang="ru-RU" sz="18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Ответ: отражение этой динамики словами («то, как вы рассказываете, похоже на качели – то очень быстро, то словно все замирает») и работа с противоречивыми частями опыта.</a:t>
          </a:r>
        </a:p>
      </dgm:t>
    </dgm:pt>
    <dgm:pt modelId="{9CE70E1B-351D-4C76-BBAD-276AC35CE64F}" type="parTrans" cxnId="{5B3D871C-12E6-4C99-AC1F-E365C8E20F2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6B96B1-3DB0-41EB-8A01-8C0204DF8CAF}" type="sibTrans" cxnId="{5B3D871C-12E6-4C99-AC1F-E365C8E20F2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BEBB002-BD2B-4D3C-9C2A-EE16987D3252}" type="pres">
      <dgm:prSet presAssocID="{76B2EC4B-C8F9-4372-9701-6E7A08BAD2B1}" presName="linear" presStyleCnt="0">
        <dgm:presLayoutVars>
          <dgm:animLvl val="lvl"/>
          <dgm:resizeHandles val="exact"/>
        </dgm:presLayoutVars>
      </dgm:prSet>
      <dgm:spPr/>
    </dgm:pt>
    <dgm:pt modelId="{550DAB35-26ED-46C1-AA96-FA161C8A2358}" type="pres">
      <dgm:prSet presAssocID="{84D099C2-953E-425A-A4B0-64D96DFA462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53F8C21-C6AA-4CB5-A082-B3190F3620F2}" type="pres">
      <dgm:prSet presAssocID="{84D099C2-953E-425A-A4B0-64D96DFA4627}" presName="childText" presStyleLbl="revTx" presStyleIdx="0" presStyleCnt="3">
        <dgm:presLayoutVars>
          <dgm:bulletEnabled val="1"/>
        </dgm:presLayoutVars>
      </dgm:prSet>
      <dgm:spPr/>
    </dgm:pt>
    <dgm:pt modelId="{4F12B0C3-1B58-45D6-9A39-B301EC59DBB3}" type="pres">
      <dgm:prSet presAssocID="{4C3DF923-670F-4C7B-A3D2-02F43CD233C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704CE56-7AFA-43B7-93A1-5AEDC5142B08}" type="pres">
      <dgm:prSet presAssocID="{4C3DF923-670F-4C7B-A3D2-02F43CD233CC}" presName="childText" presStyleLbl="revTx" presStyleIdx="1" presStyleCnt="3">
        <dgm:presLayoutVars>
          <dgm:bulletEnabled val="1"/>
        </dgm:presLayoutVars>
      </dgm:prSet>
      <dgm:spPr/>
    </dgm:pt>
    <dgm:pt modelId="{A589BC5F-4FDE-425C-89F5-124649FE77BA}" type="pres">
      <dgm:prSet presAssocID="{5D892463-28D0-482B-AD41-8CD04D6C118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B23F49E-0C93-4DD8-B0AE-578FE7EA95B6}" type="pres">
      <dgm:prSet presAssocID="{5D892463-28D0-482B-AD41-8CD04D6C118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9090AD00-FF31-4D06-BD84-E695A7AA08DD}" type="presOf" srcId="{27E2811C-635A-40B0-84FE-18353CAD157B}" destId="{C704CE56-7AFA-43B7-93A1-5AEDC5142B08}" srcOrd="0" destOrd="0" presId="urn:microsoft.com/office/officeart/2005/8/layout/vList2"/>
    <dgm:cxn modelId="{343F2905-9258-45F5-9361-845D94754E80}" srcId="{84D099C2-953E-425A-A4B0-64D96DFA4627}" destId="{5D9A9290-91E2-45EF-AE1E-87D0732FEBDB}" srcOrd="1" destOrd="0" parTransId="{43C97591-C925-4DBA-9E26-54D67F35BB9F}" sibTransId="{E7ADF72D-5AB2-430A-A95E-70FEDFA62E47}"/>
    <dgm:cxn modelId="{B9753C07-BE74-4B69-BD5E-316E27F94E68}" type="presOf" srcId="{76B2EC4B-C8F9-4372-9701-6E7A08BAD2B1}" destId="{FBEBB002-BD2B-4D3C-9C2A-EE16987D3252}" srcOrd="0" destOrd="0" presId="urn:microsoft.com/office/officeart/2005/8/layout/vList2"/>
    <dgm:cxn modelId="{D477DE0F-1BFD-4995-85C6-5CB332C8E701}" type="presOf" srcId="{92141042-7229-4D82-BE4C-34C04E5BA401}" destId="{C704CE56-7AFA-43B7-93A1-5AEDC5142B08}" srcOrd="0" destOrd="1" presId="urn:microsoft.com/office/officeart/2005/8/layout/vList2"/>
    <dgm:cxn modelId="{B391E516-4FAC-486C-AC28-DF3636E5DCE8}" srcId="{76B2EC4B-C8F9-4372-9701-6E7A08BAD2B1}" destId="{84D099C2-953E-425A-A4B0-64D96DFA4627}" srcOrd="0" destOrd="0" parTransId="{AB139F98-A1E8-4939-B8D4-FE1EB66AE099}" sibTransId="{73D0EFE7-20CD-40DE-9F44-9940D95AF6CD}"/>
    <dgm:cxn modelId="{5B3D871C-12E6-4C99-AC1F-E365C8E20F2E}" srcId="{5D892463-28D0-482B-AD41-8CD04D6C118D}" destId="{B5F8DB7D-6B6F-4BBC-9F36-C695BEB34AE8}" srcOrd="1" destOrd="0" parTransId="{9CE70E1B-351D-4C76-BBAD-276AC35CE64F}" sibTransId="{1E6B96B1-3DB0-41EB-8A01-8C0204DF8CAF}"/>
    <dgm:cxn modelId="{6C07E01E-EDCF-4388-AA64-46D5AEEA85B1}" srcId="{5D892463-28D0-482B-AD41-8CD04D6C118D}" destId="{98E9812B-BA9A-4883-8FB2-43701A2E5097}" srcOrd="0" destOrd="0" parTransId="{BE5AF567-7556-42E3-BD26-2ABF9D54E234}" sibTransId="{C5D480CF-7B0B-43F6-A296-0907FDFE0777}"/>
    <dgm:cxn modelId="{3B626C29-130D-48A3-A4D1-2BAECB2F46A7}" srcId="{76B2EC4B-C8F9-4372-9701-6E7A08BAD2B1}" destId="{4C3DF923-670F-4C7B-A3D2-02F43CD233CC}" srcOrd="1" destOrd="0" parTransId="{A4499BDB-F94E-4F2E-92C8-3BFF21A00B5F}" sibTransId="{5364807D-2F10-405D-835F-76EC805827C8}"/>
    <dgm:cxn modelId="{38D1725D-0248-42A2-9786-11A702A796C2}" srcId="{4C3DF923-670F-4C7B-A3D2-02F43CD233CC}" destId="{27E2811C-635A-40B0-84FE-18353CAD157B}" srcOrd="0" destOrd="0" parTransId="{234E0277-BC04-4DB6-8432-C6C8D32DF8B0}" sibTransId="{5E6AB7F9-94E1-4CB9-9BCD-E8C40BB7DA82}"/>
    <dgm:cxn modelId="{87817B5E-B7E0-41AF-BA90-039EEF13F344}" srcId="{4C3DF923-670F-4C7B-A3D2-02F43CD233CC}" destId="{92141042-7229-4D82-BE4C-34C04E5BA401}" srcOrd="1" destOrd="0" parTransId="{0D94069D-3D6B-4CC3-B14F-1CC5E0453929}" sibTransId="{9D303D7E-178D-459B-8A92-51C210500588}"/>
    <dgm:cxn modelId="{8AAB487E-332E-427F-82E2-E1ABFB221D1F}" type="presOf" srcId="{5D9A9290-91E2-45EF-AE1E-87D0732FEBDB}" destId="{A53F8C21-C6AA-4CB5-A082-B3190F3620F2}" srcOrd="0" destOrd="1" presId="urn:microsoft.com/office/officeart/2005/8/layout/vList2"/>
    <dgm:cxn modelId="{37CB3596-37E9-43F3-BD58-60EC4213E01C}" type="presOf" srcId="{98E9812B-BA9A-4883-8FB2-43701A2E5097}" destId="{7B23F49E-0C93-4DD8-B0AE-578FE7EA95B6}" srcOrd="0" destOrd="0" presId="urn:microsoft.com/office/officeart/2005/8/layout/vList2"/>
    <dgm:cxn modelId="{C53624A5-A0C0-4FFD-A83F-B8447CCC3CE3}" type="presOf" srcId="{5D892463-28D0-482B-AD41-8CD04D6C118D}" destId="{A589BC5F-4FDE-425C-89F5-124649FE77BA}" srcOrd="0" destOrd="0" presId="urn:microsoft.com/office/officeart/2005/8/layout/vList2"/>
    <dgm:cxn modelId="{9E39E3B9-192F-4ABF-A66E-A67E8ED6F959}" type="presOf" srcId="{4C3DF923-670F-4C7B-A3D2-02F43CD233CC}" destId="{4F12B0C3-1B58-45D6-9A39-B301EC59DBB3}" srcOrd="0" destOrd="0" presId="urn:microsoft.com/office/officeart/2005/8/layout/vList2"/>
    <dgm:cxn modelId="{9DAF27C1-C24E-43EB-89AB-5A933FB30CEB}" srcId="{84D099C2-953E-425A-A4B0-64D96DFA4627}" destId="{1F9E4878-E230-422A-88E5-FF587616CB2B}" srcOrd="0" destOrd="0" parTransId="{7219DC08-8A8E-48C4-9587-CB0C85C1EB4E}" sibTransId="{B64067B9-7E32-4407-97A9-BF7401281C4D}"/>
    <dgm:cxn modelId="{206DF8CD-AEA2-470D-B160-32C16D434F4A}" type="presOf" srcId="{1F9E4878-E230-422A-88E5-FF587616CB2B}" destId="{A53F8C21-C6AA-4CB5-A082-B3190F3620F2}" srcOrd="0" destOrd="0" presId="urn:microsoft.com/office/officeart/2005/8/layout/vList2"/>
    <dgm:cxn modelId="{5F1C32E4-F588-46A4-B872-CF2E96772F30}" type="presOf" srcId="{84D099C2-953E-425A-A4B0-64D96DFA4627}" destId="{550DAB35-26ED-46C1-AA96-FA161C8A2358}" srcOrd="0" destOrd="0" presId="urn:microsoft.com/office/officeart/2005/8/layout/vList2"/>
    <dgm:cxn modelId="{A02152F3-1BA3-448E-8409-74B628E9D903}" type="presOf" srcId="{B5F8DB7D-6B6F-4BBC-9F36-C695BEB34AE8}" destId="{7B23F49E-0C93-4DD8-B0AE-578FE7EA95B6}" srcOrd="0" destOrd="1" presId="urn:microsoft.com/office/officeart/2005/8/layout/vList2"/>
    <dgm:cxn modelId="{ECC947FC-371A-450B-AA0D-7F05DEC00D62}" srcId="{76B2EC4B-C8F9-4372-9701-6E7A08BAD2B1}" destId="{5D892463-28D0-482B-AD41-8CD04D6C118D}" srcOrd="2" destOrd="0" parTransId="{E7DD49E2-6F9E-476D-A705-9AAE862D3DFE}" sibTransId="{5D9505FD-06EB-48D4-B6FB-DCC745B6F111}"/>
    <dgm:cxn modelId="{C8E84BA2-F3FD-4910-B995-60FD3FC23011}" type="presParOf" srcId="{FBEBB002-BD2B-4D3C-9C2A-EE16987D3252}" destId="{550DAB35-26ED-46C1-AA96-FA161C8A2358}" srcOrd="0" destOrd="0" presId="urn:microsoft.com/office/officeart/2005/8/layout/vList2"/>
    <dgm:cxn modelId="{51E5460E-6D8D-425C-B3A6-32B940D2A13A}" type="presParOf" srcId="{FBEBB002-BD2B-4D3C-9C2A-EE16987D3252}" destId="{A53F8C21-C6AA-4CB5-A082-B3190F3620F2}" srcOrd="1" destOrd="0" presId="urn:microsoft.com/office/officeart/2005/8/layout/vList2"/>
    <dgm:cxn modelId="{5C08D0CC-CC1E-4773-BA81-6727761214FB}" type="presParOf" srcId="{FBEBB002-BD2B-4D3C-9C2A-EE16987D3252}" destId="{4F12B0C3-1B58-45D6-9A39-B301EC59DBB3}" srcOrd="2" destOrd="0" presId="urn:microsoft.com/office/officeart/2005/8/layout/vList2"/>
    <dgm:cxn modelId="{61EA0EED-EB2E-4A93-BF20-9423A3274092}" type="presParOf" srcId="{FBEBB002-BD2B-4D3C-9C2A-EE16987D3252}" destId="{C704CE56-7AFA-43B7-93A1-5AEDC5142B08}" srcOrd="3" destOrd="0" presId="urn:microsoft.com/office/officeart/2005/8/layout/vList2"/>
    <dgm:cxn modelId="{A3193A98-5C92-4757-A981-6954B3D34EB9}" type="presParOf" srcId="{FBEBB002-BD2B-4D3C-9C2A-EE16987D3252}" destId="{A589BC5F-4FDE-425C-89F5-124649FE77BA}" srcOrd="4" destOrd="0" presId="urn:microsoft.com/office/officeart/2005/8/layout/vList2"/>
    <dgm:cxn modelId="{DB628ACC-D1F0-458A-A0DC-A69AB02EE6C8}" type="presParOf" srcId="{FBEBB002-BD2B-4D3C-9C2A-EE16987D3252}" destId="{7B23F49E-0C93-4DD8-B0AE-578FE7EA95B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AE5A806-7B51-419C-A6CD-5C7DD98DC16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D17E3E-2B8E-4409-850C-32F4FEB4E2AF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Быстро, сбивчиво, с тревожной интонацией</a:t>
          </a:r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A28772F-4233-465B-85A6-637AD1F4C042}" type="parTrans" cxnId="{CB2A93F0-616A-4C7B-A21F-0EC3D83FA227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E40887-244A-44DC-89CC-EF31DFE5CAAA}" type="sibTrans" cxnId="{CB2A93F0-616A-4C7B-A21F-0EC3D83FA227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704B1AD-5B67-4AAB-94C3-F4ADC3313903}">
      <dgm:prSet phldrT="[Текст]"/>
      <dgm:spPr/>
      <dgm:t>
        <a:bodyPr/>
        <a:lstStyle/>
        <a:p>
          <a:r>
            <a:rPr lang="ru-RU" b="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сигнал к замедлению и структурированию</a:t>
          </a:r>
          <a:endParaRPr lang="ru-RU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5A52BA0-AED1-42EF-888E-519030795C4B}" type="parTrans" cxnId="{C267F86C-A735-4BBB-B581-036DD3D56A80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DFD3C0C-6256-44F4-87AA-E2CB9C2F917B}" type="sibTrans" cxnId="{C267F86C-A735-4BBB-B581-036DD3D56A80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6FA796F-8305-43E9-B61A-9D35F96166AA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Глухо, тихо, с длинными паузами </a:t>
          </a:r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4F4CFCE-EA43-4C7F-890B-7EDCA77C2648}" type="parTrans" cxnId="{36101335-F854-4A39-8D5A-A6D1481739DD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F6F629-5450-462D-B424-AB7131FDC412}" type="sibTrans" cxnId="{36101335-F854-4A39-8D5A-A6D1481739DD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885D60-4AC1-4F3C-BA13-B984B8DCA8E5}">
      <dgm:prSet phldrT="[Текст]"/>
      <dgm:spPr/>
      <dgm:t>
        <a:bodyPr/>
        <a:lstStyle/>
        <a:p>
          <a:r>
            <a:rPr lang="ru-RU" b="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поддержке присутствием, нормализации переживаний, а не к быстрой постановке задач</a:t>
          </a:r>
          <a:endParaRPr lang="ru-RU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A6BE9E7-313E-423C-B3CB-10709EA32842}" type="parTrans" cxnId="{02885328-A829-4E16-A993-9EA36B590AD1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8FC4FF0-758D-45DF-A3DB-9B930B89FDB5}" type="sibTrans" cxnId="{02885328-A829-4E16-A993-9EA36B590AD1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12F0A3B-FC3A-41C9-BEBD-D0C158BAB634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Резко, с всплесками громкости </a:t>
          </a:r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E549B5F-5A04-41DA-95A3-C3918ED1A96A}" type="parTrans" cxnId="{A134FD45-DFE7-4907-A235-44E18AB9C803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2A7D151-BA9E-49DC-93D4-47BF8EE13976}" type="sibTrans" cxnId="{A134FD45-DFE7-4907-A235-44E18AB9C803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A142F0B-4540-4F8A-BC9E-B1F94675A628}">
      <dgm:prSet phldrT="[Текст]"/>
      <dgm:spPr/>
      <dgm:t>
        <a:bodyPr/>
        <a:lstStyle/>
        <a:p>
          <a:r>
            <a:rPr lang="ru-RU" b="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признанию границ и злости, а не к немедленному «успокоению»;</a:t>
          </a:r>
          <a:endParaRPr lang="ru-RU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438A943-50EC-49CD-8D88-9892BB5A1827}" type="parTrans" cxnId="{6910E452-96B8-4D84-B0FE-62FAD90209DC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B5346E2-ABF9-4243-B3A9-AEE4299B581F}" type="sibTrans" cxnId="{6910E452-96B8-4D84-B0FE-62FAD90209DC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FA6252B-E5B4-4ADA-979E-A81BE280561C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Обрывисто и стыдливо </a:t>
          </a:r>
          <a:endParaRPr lang="ru-RU" b="1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71715D5-3955-4A54-BA87-B15F8B7C6FBD}" type="parTrans" cxnId="{704FE9AD-DCB0-43A0-BC94-D5066BFDF55B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D1365F4-1285-4B63-9FF2-AA7C300C1F49}" type="sibTrans" cxnId="{704FE9AD-DCB0-43A0-BC94-D5066BFDF55B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3024CD2-3F91-44AE-A012-E3DF8F6A56B6}">
      <dgm:prSet/>
      <dgm:spPr/>
      <dgm:t>
        <a:bodyPr/>
        <a:lstStyle/>
        <a:p>
          <a:r>
            <a:rPr lang="ru-RU" b="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максимальной </a:t>
          </a:r>
          <a:r>
            <a:rPr lang="ru-RU" b="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безоценочности</a:t>
          </a:r>
          <a:r>
            <a:rPr lang="ru-RU" b="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и прозрачности действий психолога</a:t>
          </a:r>
          <a:endParaRPr lang="ru-RU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59AC058-AC25-41F7-AC54-8F893159C823}" type="parTrans" cxnId="{D392DCEF-EC12-4DBA-AD86-48193F0F8455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9A72122-B00E-4840-B8C4-9403FA2E4A99}" type="sibTrans" cxnId="{D392DCEF-EC12-4DBA-AD86-48193F0F8455}">
      <dgm:prSet/>
      <dgm:spPr/>
      <dgm:t>
        <a:bodyPr/>
        <a:lstStyle/>
        <a:p>
          <a:endParaRPr lang="ru-RU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627E326-F834-4055-B0B2-A393EE959B12}" type="pres">
      <dgm:prSet presAssocID="{EAE5A806-7B51-419C-A6CD-5C7DD98DC160}" presName="vert0" presStyleCnt="0">
        <dgm:presLayoutVars>
          <dgm:dir/>
          <dgm:animOne val="branch"/>
          <dgm:animLvl val="lvl"/>
        </dgm:presLayoutVars>
      </dgm:prSet>
      <dgm:spPr/>
    </dgm:pt>
    <dgm:pt modelId="{5A347B37-672A-46A5-94A0-8804FFC71025}" type="pres">
      <dgm:prSet presAssocID="{DFD17E3E-2B8E-4409-850C-32F4FEB4E2AF}" presName="thickLine" presStyleLbl="alignNode1" presStyleIdx="0" presStyleCnt="4"/>
      <dgm:spPr/>
    </dgm:pt>
    <dgm:pt modelId="{A4CBA9DC-3D92-4F9D-8D60-F4A20EDA1743}" type="pres">
      <dgm:prSet presAssocID="{DFD17E3E-2B8E-4409-850C-32F4FEB4E2AF}" presName="horz1" presStyleCnt="0"/>
      <dgm:spPr/>
    </dgm:pt>
    <dgm:pt modelId="{CFDEFFFC-6F98-4F41-829C-6875C680B0CE}" type="pres">
      <dgm:prSet presAssocID="{DFD17E3E-2B8E-4409-850C-32F4FEB4E2AF}" presName="tx1" presStyleLbl="revTx" presStyleIdx="0" presStyleCnt="8"/>
      <dgm:spPr/>
    </dgm:pt>
    <dgm:pt modelId="{BE4CA314-8B8F-45E3-AC7C-75E0F0AA73D0}" type="pres">
      <dgm:prSet presAssocID="{DFD17E3E-2B8E-4409-850C-32F4FEB4E2AF}" presName="vert1" presStyleCnt="0"/>
      <dgm:spPr/>
    </dgm:pt>
    <dgm:pt modelId="{0B111322-8AD7-48D5-B430-3D31BD4463A7}" type="pres">
      <dgm:prSet presAssocID="{6704B1AD-5B67-4AAB-94C3-F4ADC3313903}" presName="vertSpace2a" presStyleCnt="0"/>
      <dgm:spPr/>
    </dgm:pt>
    <dgm:pt modelId="{A29A8354-22ED-4576-854A-40B3C5ED8F16}" type="pres">
      <dgm:prSet presAssocID="{6704B1AD-5B67-4AAB-94C3-F4ADC3313903}" presName="horz2" presStyleCnt="0"/>
      <dgm:spPr/>
    </dgm:pt>
    <dgm:pt modelId="{13CB2B02-E73A-40F7-9674-EF938653DB9F}" type="pres">
      <dgm:prSet presAssocID="{6704B1AD-5B67-4AAB-94C3-F4ADC3313903}" presName="horzSpace2" presStyleCnt="0"/>
      <dgm:spPr/>
    </dgm:pt>
    <dgm:pt modelId="{77E8C331-39B5-4AD3-906D-0119D279E2A6}" type="pres">
      <dgm:prSet presAssocID="{6704B1AD-5B67-4AAB-94C3-F4ADC3313903}" presName="tx2" presStyleLbl="revTx" presStyleIdx="1" presStyleCnt="8"/>
      <dgm:spPr/>
    </dgm:pt>
    <dgm:pt modelId="{3C7FF347-728A-421C-977C-8FD0FC19F1B3}" type="pres">
      <dgm:prSet presAssocID="{6704B1AD-5B67-4AAB-94C3-F4ADC3313903}" presName="vert2" presStyleCnt="0"/>
      <dgm:spPr/>
    </dgm:pt>
    <dgm:pt modelId="{96787C4F-6216-4A2F-9BDB-A178781D5C81}" type="pres">
      <dgm:prSet presAssocID="{6704B1AD-5B67-4AAB-94C3-F4ADC3313903}" presName="thinLine2b" presStyleLbl="callout" presStyleIdx="0" presStyleCnt="4"/>
      <dgm:spPr/>
    </dgm:pt>
    <dgm:pt modelId="{CA203563-2248-4EF7-8908-C6CE948A8F6F}" type="pres">
      <dgm:prSet presAssocID="{6704B1AD-5B67-4AAB-94C3-F4ADC3313903}" presName="vertSpace2b" presStyleCnt="0"/>
      <dgm:spPr/>
    </dgm:pt>
    <dgm:pt modelId="{F041014E-0568-45B2-9887-1886D58BA005}" type="pres">
      <dgm:prSet presAssocID="{26FA796F-8305-43E9-B61A-9D35F96166AA}" presName="thickLine" presStyleLbl="alignNode1" presStyleIdx="1" presStyleCnt="4"/>
      <dgm:spPr/>
    </dgm:pt>
    <dgm:pt modelId="{7B222775-140F-4E48-9956-28E6CDB8D6E0}" type="pres">
      <dgm:prSet presAssocID="{26FA796F-8305-43E9-B61A-9D35F96166AA}" presName="horz1" presStyleCnt="0"/>
      <dgm:spPr/>
    </dgm:pt>
    <dgm:pt modelId="{E25C035F-97B5-43C1-8B03-7A98A5499D92}" type="pres">
      <dgm:prSet presAssocID="{26FA796F-8305-43E9-B61A-9D35F96166AA}" presName="tx1" presStyleLbl="revTx" presStyleIdx="2" presStyleCnt="8"/>
      <dgm:spPr/>
    </dgm:pt>
    <dgm:pt modelId="{69CF02C4-E26C-4815-8EBC-46DBDD04961E}" type="pres">
      <dgm:prSet presAssocID="{26FA796F-8305-43E9-B61A-9D35F96166AA}" presName="vert1" presStyleCnt="0"/>
      <dgm:spPr/>
    </dgm:pt>
    <dgm:pt modelId="{A3A12416-3C4D-443E-9F0B-B772F31BF08D}" type="pres">
      <dgm:prSet presAssocID="{56885D60-4AC1-4F3C-BA13-B984B8DCA8E5}" presName="vertSpace2a" presStyleCnt="0"/>
      <dgm:spPr/>
    </dgm:pt>
    <dgm:pt modelId="{D9B67959-12F0-4C37-9C21-F23446375293}" type="pres">
      <dgm:prSet presAssocID="{56885D60-4AC1-4F3C-BA13-B984B8DCA8E5}" presName="horz2" presStyleCnt="0"/>
      <dgm:spPr/>
    </dgm:pt>
    <dgm:pt modelId="{92C0B109-1230-4001-9537-57818ACCE9A7}" type="pres">
      <dgm:prSet presAssocID="{56885D60-4AC1-4F3C-BA13-B984B8DCA8E5}" presName="horzSpace2" presStyleCnt="0"/>
      <dgm:spPr/>
    </dgm:pt>
    <dgm:pt modelId="{066A2A5C-5F68-43CC-B59E-F70518886E88}" type="pres">
      <dgm:prSet presAssocID="{56885D60-4AC1-4F3C-BA13-B984B8DCA8E5}" presName="tx2" presStyleLbl="revTx" presStyleIdx="3" presStyleCnt="8"/>
      <dgm:spPr/>
    </dgm:pt>
    <dgm:pt modelId="{BA4FD50D-3557-4536-927B-42EC8D6714FE}" type="pres">
      <dgm:prSet presAssocID="{56885D60-4AC1-4F3C-BA13-B984B8DCA8E5}" presName="vert2" presStyleCnt="0"/>
      <dgm:spPr/>
    </dgm:pt>
    <dgm:pt modelId="{3B518C3D-A6A1-4175-80F1-211993108592}" type="pres">
      <dgm:prSet presAssocID="{56885D60-4AC1-4F3C-BA13-B984B8DCA8E5}" presName="thinLine2b" presStyleLbl="callout" presStyleIdx="1" presStyleCnt="4"/>
      <dgm:spPr/>
    </dgm:pt>
    <dgm:pt modelId="{26A34992-727E-4D19-9BE4-3D517D6B23E8}" type="pres">
      <dgm:prSet presAssocID="{56885D60-4AC1-4F3C-BA13-B984B8DCA8E5}" presName="vertSpace2b" presStyleCnt="0"/>
      <dgm:spPr/>
    </dgm:pt>
    <dgm:pt modelId="{679CD279-34D8-434D-A45D-7220E652979B}" type="pres">
      <dgm:prSet presAssocID="{312F0A3B-FC3A-41C9-BEBD-D0C158BAB634}" presName="thickLine" presStyleLbl="alignNode1" presStyleIdx="2" presStyleCnt="4"/>
      <dgm:spPr/>
    </dgm:pt>
    <dgm:pt modelId="{B8D310F0-55D1-4A77-AEB9-E0F0C6D2CC4F}" type="pres">
      <dgm:prSet presAssocID="{312F0A3B-FC3A-41C9-BEBD-D0C158BAB634}" presName="horz1" presStyleCnt="0"/>
      <dgm:spPr/>
    </dgm:pt>
    <dgm:pt modelId="{BBDA26DE-4EA8-4F3D-AA73-ACF7FB4DFED0}" type="pres">
      <dgm:prSet presAssocID="{312F0A3B-FC3A-41C9-BEBD-D0C158BAB634}" presName="tx1" presStyleLbl="revTx" presStyleIdx="4" presStyleCnt="8"/>
      <dgm:spPr/>
    </dgm:pt>
    <dgm:pt modelId="{0F2D481A-E4DA-4AF5-A235-674ACEF65327}" type="pres">
      <dgm:prSet presAssocID="{312F0A3B-FC3A-41C9-BEBD-D0C158BAB634}" presName="vert1" presStyleCnt="0"/>
      <dgm:spPr/>
    </dgm:pt>
    <dgm:pt modelId="{B856A33E-DB07-4668-8633-41718991D218}" type="pres">
      <dgm:prSet presAssocID="{EA142F0B-4540-4F8A-BC9E-B1F94675A628}" presName="vertSpace2a" presStyleCnt="0"/>
      <dgm:spPr/>
    </dgm:pt>
    <dgm:pt modelId="{270211C4-82E5-4F70-8819-8651A0F714CC}" type="pres">
      <dgm:prSet presAssocID="{EA142F0B-4540-4F8A-BC9E-B1F94675A628}" presName="horz2" presStyleCnt="0"/>
      <dgm:spPr/>
    </dgm:pt>
    <dgm:pt modelId="{96229067-742A-4A71-B4CF-73B12D16EB48}" type="pres">
      <dgm:prSet presAssocID="{EA142F0B-4540-4F8A-BC9E-B1F94675A628}" presName="horzSpace2" presStyleCnt="0"/>
      <dgm:spPr/>
    </dgm:pt>
    <dgm:pt modelId="{AEE09929-76F6-484A-974F-2775EA67D307}" type="pres">
      <dgm:prSet presAssocID="{EA142F0B-4540-4F8A-BC9E-B1F94675A628}" presName="tx2" presStyleLbl="revTx" presStyleIdx="5" presStyleCnt="8"/>
      <dgm:spPr/>
    </dgm:pt>
    <dgm:pt modelId="{A7375289-CF6D-4ADD-B39B-FFECA7E1FC2C}" type="pres">
      <dgm:prSet presAssocID="{EA142F0B-4540-4F8A-BC9E-B1F94675A628}" presName="vert2" presStyleCnt="0"/>
      <dgm:spPr/>
    </dgm:pt>
    <dgm:pt modelId="{14C0B271-A71E-40D4-B807-61A9AD44B736}" type="pres">
      <dgm:prSet presAssocID="{EA142F0B-4540-4F8A-BC9E-B1F94675A628}" presName="thinLine2b" presStyleLbl="callout" presStyleIdx="2" presStyleCnt="4"/>
      <dgm:spPr/>
    </dgm:pt>
    <dgm:pt modelId="{5A3722CE-25A2-4833-84F0-D280A17AC3A6}" type="pres">
      <dgm:prSet presAssocID="{EA142F0B-4540-4F8A-BC9E-B1F94675A628}" presName="vertSpace2b" presStyleCnt="0"/>
      <dgm:spPr/>
    </dgm:pt>
    <dgm:pt modelId="{C637ECF5-A66F-43B8-9B91-C7CB6A4E62EA}" type="pres">
      <dgm:prSet presAssocID="{5FA6252B-E5B4-4ADA-979E-A81BE280561C}" presName="thickLine" presStyleLbl="alignNode1" presStyleIdx="3" presStyleCnt="4"/>
      <dgm:spPr/>
    </dgm:pt>
    <dgm:pt modelId="{7B4C9B7E-CCF3-444F-875D-5BEE5BC2831C}" type="pres">
      <dgm:prSet presAssocID="{5FA6252B-E5B4-4ADA-979E-A81BE280561C}" presName="horz1" presStyleCnt="0"/>
      <dgm:spPr/>
    </dgm:pt>
    <dgm:pt modelId="{EC80803F-612B-49D1-9600-BF903D1C0683}" type="pres">
      <dgm:prSet presAssocID="{5FA6252B-E5B4-4ADA-979E-A81BE280561C}" presName="tx1" presStyleLbl="revTx" presStyleIdx="6" presStyleCnt="8"/>
      <dgm:spPr/>
    </dgm:pt>
    <dgm:pt modelId="{C2BF11A8-B056-48E0-B701-955B265511AB}" type="pres">
      <dgm:prSet presAssocID="{5FA6252B-E5B4-4ADA-979E-A81BE280561C}" presName="vert1" presStyleCnt="0"/>
      <dgm:spPr/>
    </dgm:pt>
    <dgm:pt modelId="{CB753B9A-88BB-4BDD-854A-64EA5272A593}" type="pres">
      <dgm:prSet presAssocID="{D3024CD2-3F91-44AE-A012-E3DF8F6A56B6}" presName="vertSpace2a" presStyleCnt="0"/>
      <dgm:spPr/>
    </dgm:pt>
    <dgm:pt modelId="{43FDE9E2-3C77-4425-9E0F-50F083133F72}" type="pres">
      <dgm:prSet presAssocID="{D3024CD2-3F91-44AE-A012-E3DF8F6A56B6}" presName="horz2" presStyleCnt="0"/>
      <dgm:spPr/>
    </dgm:pt>
    <dgm:pt modelId="{D0D68AD6-BA18-47F8-AC23-BB7A953AD772}" type="pres">
      <dgm:prSet presAssocID="{D3024CD2-3F91-44AE-A012-E3DF8F6A56B6}" presName="horzSpace2" presStyleCnt="0"/>
      <dgm:spPr/>
    </dgm:pt>
    <dgm:pt modelId="{6F96775D-624E-4472-94F3-57180E920524}" type="pres">
      <dgm:prSet presAssocID="{D3024CD2-3F91-44AE-A012-E3DF8F6A56B6}" presName="tx2" presStyleLbl="revTx" presStyleIdx="7" presStyleCnt="8"/>
      <dgm:spPr/>
    </dgm:pt>
    <dgm:pt modelId="{C41DFFC7-BEBA-425E-A4E2-4F01CFE3BD06}" type="pres">
      <dgm:prSet presAssocID="{D3024CD2-3F91-44AE-A012-E3DF8F6A56B6}" presName="vert2" presStyleCnt="0"/>
      <dgm:spPr/>
    </dgm:pt>
    <dgm:pt modelId="{FB4C4963-8FE2-4A8D-85C0-7D9E35D7C612}" type="pres">
      <dgm:prSet presAssocID="{D3024CD2-3F91-44AE-A012-E3DF8F6A56B6}" presName="thinLine2b" presStyleLbl="callout" presStyleIdx="3" presStyleCnt="4"/>
      <dgm:spPr/>
    </dgm:pt>
    <dgm:pt modelId="{9B2380D9-9A55-41C7-A064-00E3E2612179}" type="pres">
      <dgm:prSet presAssocID="{D3024CD2-3F91-44AE-A012-E3DF8F6A56B6}" presName="vertSpace2b" presStyleCnt="0"/>
      <dgm:spPr/>
    </dgm:pt>
  </dgm:ptLst>
  <dgm:cxnLst>
    <dgm:cxn modelId="{FEC72703-0EC7-413E-9513-8706C5A9109A}" type="presOf" srcId="{26FA796F-8305-43E9-B61A-9D35F96166AA}" destId="{E25C035F-97B5-43C1-8B03-7A98A5499D92}" srcOrd="0" destOrd="0" presId="urn:microsoft.com/office/officeart/2008/layout/LinedList"/>
    <dgm:cxn modelId="{02885328-A829-4E16-A993-9EA36B590AD1}" srcId="{26FA796F-8305-43E9-B61A-9D35F96166AA}" destId="{56885D60-4AC1-4F3C-BA13-B984B8DCA8E5}" srcOrd="0" destOrd="0" parTransId="{BA6BE9E7-313E-423C-B3CB-10709EA32842}" sibTransId="{68FC4FF0-758D-45DF-A3DB-9B930B89FDB5}"/>
    <dgm:cxn modelId="{36101335-F854-4A39-8D5A-A6D1481739DD}" srcId="{EAE5A806-7B51-419C-A6CD-5C7DD98DC160}" destId="{26FA796F-8305-43E9-B61A-9D35F96166AA}" srcOrd="1" destOrd="0" parTransId="{E4F4CFCE-EA43-4C7F-890B-7EDCA77C2648}" sibTransId="{ECF6F629-5450-462D-B424-AB7131FDC412}"/>
    <dgm:cxn modelId="{A134FD45-DFE7-4907-A235-44E18AB9C803}" srcId="{EAE5A806-7B51-419C-A6CD-5C7DD98DC160}" destId="{312F0A3B-FC3A-41C9-BEBD-D0C158BAB634}" srcOrd="2" destOrd="0" parTransId="{9E549B5F-5A04-41DA-95A3-C3918ED1A96A}" sibTransId="{C2A7D151-BA9E-49DC-93D4-47BF8EE13976}"/>
    <dgm:cxn modelId="{F4039666-67D7-424A-9733-35FB78765153}" type="presOf" srcId="{D3024CD2-3F91-44AE-A012-E3DF8F6A56B6}" destId="{6F96775D-624E-4472-94F3-57180E920524}" srcOrd="0" destOrd="0" presId="urn:microsoft.com/office/officeart/2008/layout/LinedList"/>
    <dgm:cxn modelId="{C267F86C-A735-4BBB-B581-036DD3D56A80}" srcId="{DFD17E3E-2B8E-4409-850C-32F4FEB4E2AF}" destId="{6704B1AD-5B67-4AAB-94C3-F4ADC3313903}" srcOrd="0" destOrd="0" parTransId="{75A52BA0-AED1-42EF-888E-519030795C4B}" sibTransId="{9DFD3C0C-6256-44F4-87AA-E2CB9C2F917B}"/>
    <dgm:cxn modelId="{6910E452-96B8-4D84-B0FE-62FAD90209DC}" srcId="{312F0A3B-FC3A-41C9-BEBD-D0C158BAB634}" destId="{EA142F0B-4540-4F8A-BC9E-B1F94675A628}" srcOrd="0" destOrd="0" parTransId="{E438A943-50EC-49CD-8D88-9892BB5A1827}" sibTransId="{5B5346E2-ABF9-4243-B3A9-AEE4299B581F}"/>
    <dgm:cxn modelId="{7CB4527C-4329-4D15-801F-3A36CBDDF45C}" type="presOf" srcId="{312F0A3B-FC3A-41C9-BEBD-D0C158BAB634}" destId="{BBDA26DE-4EA8-4F3D-AA73-ACF7FB4DFED0}" srcOrd="0" destOrd="0" presId="urn:microsoft.com/office/officeart/2008/layout/LinedList"/>
    <dgm:cxn modelId="{0912F6AA-D989-4404-B78A-223F27E68FFD}" type="presOf" srcId="{DFD17E3E-2B8E-4409-850C-32F4FEB4E2AF}" destId="{CFDEFFFC-6F98-4F41-829C-6875C680B0CE}" srcOrd="0" destOrd="0" presId="urn:microsoft.com/office/officeart/2008/layout/LinedList"/>
    <dgm:cxn modelId="{2C287DAD-E718-4D5E-A7A0-3242CBC52C35}" type="presOf" srcId="{EA142F0B-4540-4F8A-BC9E-B1F94675A628}" destId="{AEE09929-76F6-484A-974F-2775EA67D307}" srcOrd="0" destOrd="0" presId="urn:microsoft.com/office/officeart/2008/layout/LinedList"/>
    <dgm:cxn modelId="{704FE9AD-DCB0-43A0-BC94-D5066BFDF55B}" srcId="{EAE5A806-7B51-419C-A6CD-5C7DD98DC160}" destId="{5FA6252B-E5B4-4ADA-979E-A81BE280561C}" srcOrd="3" destOrd="0" parTransId="{D71715D5-3955-4A54-BA87-B15F8B7C6FBD}" sibTransId="{0D1365F4-1285-4B63-9FF2-AA7C300C1F49}"/>
    <dgm:cxn modelId="{DA5C66C6-A868-4B7E-8C0B-4A604D234249}" type="presOf" srcId="{56885D60-4AC1-4F3C-BA13-B984B8DCA8E5}" destId="{066A2A5C-5F68-43CC-B59E-F70518886E88}" srcOrd="0" destOrd="0" presId="urn:microsoft.com/office/officeart/2008/layout/LinedList"/>
    <dgm:cxn modelId="{0B0AB2DB-2B5D-4C26-A4C2-13AB72E6DD07}" type="presOf" srcId="{5FA6252B-E5B4-4ADA-979E-A81BE280561C}" destId="{EC80803F-612B-49D1-9600-BF903D1C0683}" srcOrd="0" destOrd="0" presId="urn:microsoft.com/office/officeart/2008/layout/LinedList"/>
    <dgm:cxn modelId="{1DDB8CE1-388A-45A3-A496-004DB57FBDBC}" type="presOf" srcId="{6704B1AD-5B67-4AAB-94C3-F4ADC3313903}" destId="{77E8C331-39B5-4AD3-906D-0119D279E2A6}" srcOrd="0" destOrd="0" presId="urn:microsoft.com/office/officeart/2008/layout/LinedList"/>
    <dgm:cxn modelId="{D392DCEF-EC12-4DBA-AD86-48193F0F8455}" srcId="{5FA6252B-E5B4-4ADA-979E-A81BE280561C}" destId="{D3024CD2-3F91-44AE-A012-E3DF8F6A56B6}" srcOrd="0" destOrd="0" parTransId="{559AC058-AC25-41F7-AC54-8F893159C823}" sibTransId="{E9A72122-B00E-4840-B8C4-9403FA2E4A99}"/>
    <dgm:cxn modelId="{CB2A93F0-616A-4C7B-A21F-0EC3D83FA227}" srcId="{EAE5A806-7B51-419C-A6CD-5C7DD98DC160}" destId="{DFD17E3E-2B8E-4409-850C-32F4FEB4E2AF}" srcOrd="0" destOrd="0" parTransId="{CA28772F-4233-465B-85A6-637AD1F4C042}" sibTransId="{F7E40887-244A-44DC-89CC-EF31DFE5CAAA}"/>
    <dgm:cxn modelId="{073525F4-C4A0-4641-BC7B-E23FAAEE51C3}" type="presOf" srcId="{EAE5A806-7B51-419C-A6CD-5C7DD98DC160}" destId="{9627E326-F834-4055-B0B2-A393EE959B12}" srcOrd="0" destOrd="0" presId="urn:microsoft.com/office/officeart/2008/layout/LinedList"/>
    <dgm:cxn modelId="{80164EEB-14C7-4971-91EC-F38D660F9A5A}" type="presParOf" srcId="{9627E326-F834-4055-B0B2-A393EE959B12}" destId="{5A347B37-672A-46A5-94A0-8804FFC71025}" srcOrd="0" destOrd="0" presId="urn:microsoft.com/office/officeart/2008/layout/LinedList"/>
    <dgm:cxn modelId="{7416E3DD-1530-48E2-B678-0121B3C1DCD7}" type="presParOf" srcId="{9627E326-F834-4055-B0B2-A393EE959B12}" destId="{A4CBA9DC-3D92-4F9D-8D60-F4A20EDA1743}" srcOrd="1" destOrd="0" presId="urn:microsoft.com/office/officeart/2008/layout/LinedList"/>
    <dgm:cxn modelId="{A319F812-D84F-4418-9A1A-DC7C5A5462B4}" type="presParOf" srcId="{A4CBA9DC-3D92-4F9D-8D60-F4A20EDA1743}" destId="{CFDEFFFC-6F98-4F41-829C-6875C680B0CE}" srcOrd="0" destOrd="0" presId="urn:microsoft.com/office/officeart/2008/layout/LinedList"/>
    <dgm:cxn modelId="{F10D30D0-1C6D-4B1D-A88A-5E8B9710588D}" type="presParOf" srcId="{A4CBA9DC-3D92-4F9D-8D60-F4A20EDA1743}" destId="{BE4CA314-8B8F-45E3-AC7C-75E0F0AA73D0}" srcOrd="1" destOrd="0" presId="urn:microsoft.com/office/officeart/2008/layout/LinedList"/>
    <dgm:cxn modelId="{01032161-60AD-45FF-8CE6-499575EA3296}" type="presParOf" srcId="{BE4CA314-8B8F-45E3-AC7C-75E0F0AA73D0}" destId="{0B111322-8AD7-48D5-B430-3D31BD4463A7}" srcOrd="0" destOrd="0" presId="urn:microsoft.com/office/officeart/2008/layout/LinedList"/>
    <dgm:cxn modelId="{5B4D2A5D-5149-4927-BD07-03E74C945884}" type="presParOf" srcId="{BE4CA314-8B8F-45E3-AC7C-75E0F0AA73D0}" destId="{A29A8354-22ED-4576-854A-40B3C5ED8F16}" srcOrd="1" destOrd="0" presId="urn:microsoft.com/office/officeart/2008/layout/LinedList"/>
    <dgm:cxn modelId="{3834EC9A-419E-4B4D-8BF1-24BAFC33C2B1}" type="presParOf" srcId="{A29A8354-22ED-4576-854A-40B3C5ED8F16}" destId="{13CB2B02-E73A-40F7-9674-EF938653DB9F}" srcOrd="0" destOrd="0" presId="urn:microsoft.com/office/officeart/2008/layout/LinedList"/>
    <dgm:cxn modelId="{8BD84068-0B84-439F-A2FA-1279F7909493}" type="presParOf" srcId="{A29A8354-22ED-4576-854A-40B3C5ED8F16}" destId="{77E8C331-39B5-4AD3-906D-0119D279E2A6}" srcOrd="1" destOrd="0" presId="urn:microsoft.com/office/officeart/2008/layout/LinedList"/>
    <dgm:cxn modelId="{D7C3BA9F-753F-498B-8DEF-15CD0B832E29}" type="presParOf" srcId="{A29A8354-22ED-4576-854A-40B3C5ED8F16}" destId="{3C7FF347-728A-421C-977C-8FD0FC19F1B3}" srcOrd="2" destOrd="0" presId="urn:microsoft.com/office/officeart/2008/layout/LinedList"/>
    <dgm:cxn modelId="{1AE85942-CBA7-428B-B493-626AF32F9A6C}" type="presParOf" srcId="{BE4CA314-8B8F-45E3-AC7C-75E0F0AA73D0}" destId="{96787C4F-6216-4A2F-9BDB-A178781D5C81}" srcOrd="2" destOrd="0" presId="urn:microsoft.com/office/officeart/2008/layout/LinedList"/>
    <dgm:cxn modelId="{A6DED87D-4A06-4E09-91E0-CCF368E24234}" type="presParOf" srcId="{BE4CA314-8B8F-45E3-AC7C-75E0F0AA73D0}" destId="{CA203563-2248-4EF7-8908-C6CE948A8F6F}" srcOrd="3" destOrd="0" presId="urn:microsoft.com/office/officeart/2008/layout/LinedList"/>
    <dgm:cxn modelId="{105706E7-CE1D-48BB-8025-A48807E3A658}" type="presParOf" srcId="{9627E326-F834-4055-B0B2-A393EE959B12}" destId="{F041014E-0568-45B2-9887-1886D58BA005}" srcOrd="2" destOrd="0" presId="urn:microsoft.com/office/officeart/2008/layout/LinedList"/>
    <dgm:cxn modelId="{06E2F7FD-E704-45A9-9679-7D2D89CA51FB}" type="presParOf" srcId="{9627E326-F834-4055-B0B2-A393EE959B12}" destId="{7B222775-140F-4E48-9956-28E6CDB8D6E0}" srcOrd="3" destOrd="0" presId="urn:microsoft.com/office/officeart/2008/layout/LinedList"/>
    <dgm:cxn modelId="{5D37387A-1021-4978-9FBF-CFE74E3D2F8C}" type="presParOf" srcId="{7B222775-140F-4E48-9956-28E6CDB8D6E0}" destId="{E25C035F-97B5-43C1-8B03-7A98A5499D92}" srcOrd="0" destOrd="0" presId="urn:microsoft.com/office/officeart/2008/layout/LinedList"/>
    <dgm:cxn modelId="{CA3836D0-3DC6-45AB-B4FB-27E1AD6D0159}" type="presParOf" srcId="{7B222775-140F-4E48-9956-28E6CDB8D6E0}" destId="{69CF02C4-E26C-4815-8EBC-46DBDD04961E}" srcOrd="1" destOrd="0" presId="urn:microsoft.com/office/officeart/2008/layout/LinedList"/>
    <dgm:cxn modelId="{E33EFF21-5AE0-419A-BB46-8242087A864C}" type="presParOf" srcId="{69CF02C4-E26C-4815-8EBC-46DBDD04961E}" destId="{A3A12416-3C4D-443E-9F0B-B772F31BF08D}" srcOrd="0" destOrd="0" presId="urn:microsoft.com/office/officeart/2008/layout/LinedList"/>
    <dgm:cxn modelId="{C9381430-3400-4535-90AB-539EC16B504E}" type="presParOf" srcId="{69CF02C4-E26C-4815-8EBC-46DBDD04961E}" destId="{D9B67959-12F0-4C37-9C21-F23446375293}" srcOrd="1" destOrd="0" presId="urn:microsoft.com/office/officeart/2008/layout/LinedList"/>
    <dgm:cxn modelId="{7DD6D135-B016-4AE9-ADF5-312EA650E117}" type="presParOf" srcId="{D9B67959-12F0-4C37-9C21-F23446375293}" destId="{92C0B109-1230-4001-9537-57818ACCE9A7}" srcOrd="0" destOrd="0" presId="urn:microsoft.com/office/officeart/2008/layout/LinedList"/>
    <dgm:cxn modelId="{1E47F1F7-14B5-44A6-8F56-B0836BB22909}" type="presParOf" srcId="{D9B67959-12F0-4C37-9C21-F23446375293}" destId="{066A2A5C-5F68-43CC-B59E-F70518886E88}" srcOrd="1" destOrd="0" presId="urn:microsoft.com/office/officeart/2008/layout/LinedList"/>
    <dgm:cxn modelId="{21EC72AE-0313-4A43-90F0-531C20AA0142}" type="presParOf" srcId="{D9B67959-12F0-4C37-9C21-F23446375293}" destId="{BA4FD50D-3557-4536-927B-42EC8D6714FE}" srcOrd="2" destOrd="0" presId="urn:microsoft.com/office/officeart/2008/layout/LinedList"/>
    <dgm:cxn modelId="{3D4B438D-4F7A-4712-8B6B-2CAE11DC5A0C}" type="presParOf" srcId="{69CF02C4-E26C-4815-8EBC-46DBDD04961E}" destId="{3B518C3D-A6A1-4175-80F1-211993108592}" srcOrd="2" destOrd="0" presId="urn:microsoft.com/office/officeart/2008/layout/LinedList"/>
    <dgm:cxn modelId="{582D3070-BAB6-47D0-99D5-F227A6A97A06}" type="presParOf" srcId="{69CF02C4-E26C-4815-8EBC-46DBDD04961E}" destId="{26A34992-727E-4D19-9BE4-3D517D6B23E8}" srcOrd="3" destOrd="0" presId="urn:microsoft.com/office/officeart/2008/layout/LinedList"/>
    <dgm:cxn modelId="{514594A4-3719-4337-BE0C-5E96560D7083}" type="presParOf" srcId="{9627E326-F834-4055-B0B2-A393EE959B12}" destId="{679CD279-34D8-434D-A45D-7220E652979B}" srcOrd="4" destOrd="0" presId="urn:microsoft.com/office/officeart/2008/layout/LinedList"/>
    <dgm:cxn modelId="{B540A6C2-F94A-4545-B3C6-B32FA9593816}" type="presParOf" srcId="{9627E326-F834-4055-B0B2-A393EE959B12}" destId="{B8D310F0-55D1-4A77-AEB9-E0F0C6D2CC4F}" srcOrd="5" destOrd="0" presId="urn:microsoft.com/office/officeart/2008/layout/LinedList"/>
    <dgm:cxn modelId="{A58A5CC0-4E9D-4D48-BB9F-F9BE61043D8C}" type="presParOf" srcId="{B8D310F0-55D1-4A77-AEB9-E0F0C6D2CC4F}" destId="{BBDA26DE-4EA8-4F3D-AA73-ACF7FB4DFED0}" srcOrd="0" destOrd="0" presId="urn:microsoft.com/office/officeart/2008/layout/LinedList"/>
    <dgm:cxn modelId="{D291517A-0845-4941-BB3D-638D5EDD1832}" type="presParOf" srcId="{B8D310F0-55D1-4A77-AEB9-E0F0C6D2CC4F}" destId="{0F2D481A-E4DA-4AF5-A235-674ACEF65327}" srcOrd="1" destOrd="0" presId="urn:microsoft.com/office/officeart/2008/layout/LinedList"/>
    <dgm:cxn modelId="{3318D05C-A74E-4955-A96D-52067DDE6DA3}" type="presParOf" srcId="{0F2D481A-E4DA-4AF5-A235-674ACEF65327}" destId="{B856A33E-DB07-4668-8633-41718991D218}" srcOrd="0" destOrd="0" presId="urn:microsoft.com/office/officeart/2008/layout/LinedList"/>
    <dgm:cxn modelId="{2F8D1CCD-551A-4223-BFBB-BD61040B891A}" type="presParOf" srcId="{0F2D481A-E4DA-4AF5-A235-674ACEF65327}" destId="{270211C4-82E5-4F70-8819-8651A0F714CC}" srcOrd="1" destOrd="0" presId="urn:microsoft.com/office/officeart/2008/layout/LinedList"/>
    <dgm:cxn modelId="{E64E3D6E-D275-4643-A7EE-75D31F2059DE}" type="presParOf" srcId="{270211C4-82E5-4F70-8819-8651A0F714CC}" destId="{96229067-742A-4A71-B4CF-73B12D16EB48}" srcOrd="0" destOrd="0" presId="urn:microsoft.com/office/officeart/2008/layout/LinedList"/>
    <dgm:cxn modelId="{3ECF39EC-7C2B-42F9-9692-0446D986CB7B}" type="presParOf" srcId="{270211C4-82E5-4F70-8819-8651A0F714CC}" destId="{AEE09929-76F6-484A-974F-2775EA67D307}" srcOrd="1" destOrd="0" presId="urn:microsoft.com/office/officeart/2008/layout/LinedList"/>
    <dgm:cxn modelId="{B4089FC1-797D-4093-BE9F-C6C43A59630C}" type="presParOf" srcId="{270211C4-82E5-4F70-8819-8651A0F714CC}" destId="{A7375289-CF6D-4ADD-B39B-FFECA7E1FC2C}" srcOrd="2" destOrd="0" presId="urn:microsoft.com/office/officeart/2008/layout/LinedList"/>
    <dgm:cxn modelId="{264B5E2B-DCE0-4D95-9A46-DB5923B30952}" type="presParOf" srcId="{0F2D481A-E4DA-4AF5-A235-674ACEF65327}" destId="{14C0B271-A71E-40D4-B807-61A9AD44B736}" srcOrd="2" destOrd="0" presId="urn:microsoft.com/office/officeart/2008/layout/LinedList"/>
    <dgm:cxn modelId="{56D06717-0EBB-415D-9189-51493E060902}" type="presParOf" srcId="{0F2D481A-E4DA-4AF5-A235-674ACEF65327}" destId="{5A3722CE-25A2-4833-84F0-D280A17AC3A6}" srcOrd="3" destOrd="0" presId="urn:microsoft.com/office/officeart/2008/layout/LinedList"/>
    <dgm:cxn modelId="{71092B87-1F8F-4ED2-990C-7FB8D170FAA2}" type="presParOf" srcId="{9627E326-F834-4055-B0B2-A393EE959B12}" destId="{C637ECF5-A66F-43B8-9B91-C7CB6A4E62EA}" srcOrd="6" destOrd="0" presId="urn:microsoft.com/office/officeart/2008/layout/LinedList"/>
    <dgm:cxn modelId="{6D8CBCC5-8DD1-4F24-9165-227C99A62560}" type="presParOf" srcId="{9627E326-F834-4055-B0B2-A393EE959B12}" destId="{7B4C9B7E-CCF3-444F-875D-5BEE5BC2831C}" srcOrd="7" destOrd="0" presId="urn:microsoft.com/office/officeart/2008/layout/LinedList"/>
    <dgm:cxn modelId="{A357CEB8-49FC-4653-8FED-C8CE5D777909}" type="presParOf" srcId="{7B4C9B7E-CCF3-444F-875D-5BEE5BC2831C}" destId="{EC80803F-612B-49D1-9600-BF903D1C0683}" srcOrd="0" destOrd="0" presId="urn:microsoft.com/office/officeart/2008/layout/LinedList"/>
    <dgm:cxn modelId="{A331FCAB-56AB-4B64-A27B-8397E8A82346}" type="presParOf" srcId="{7B4C9B7E-CCF3-444F-875D-5BEE5BC2831C}" destId="{C2BF11A8-B056-48E0-B701-955B265511AB}" srcOrd="1" destOrd="0" presId="urn:microsoft.com/office/officeart/2008/layout/LinedList"/>
    <dgm:cxn modelId="{4519DD12-28DE-46CD-98BE-C600B73F6F7F}" type="presParOf" srcId="{C2BF11A8-B056-48E0-B701-955B265511AB}" destId="{CB753B9A-88BB-4BDD-854A-64EA5272A593}" srcOrd="0" destOrd="0" presId="urn:microsoft.com/office/officeart/2008/layout/LinedList"/>
    <dgm:cxn modelId="{2723FF3A-A30F-44EC-8CAF-654DA9D349B6}" type="presParOf" srcId="{C2BF11A8-B056-48E0-B701-955B265511AB}" destId="{43FDE9E2-3C77-4425-9E0F-50F083133F72}" srcOrd="1" destOrd="0" presId="urn:microsoft.com/office/officeart/2008/layout/LinedList"/>
    <dgm:cxn modelId="{CDF96B16-D0FF-4E39-93E2-50731700B44E}" type="presParOf" srcId="{43FDE9E2-3C77-4425-9E0F-50F083133F72}" destId="{D0D68AD6-BA18-47F8-AC23-BB7A953AD772}" srcOrd="0" destOrd="0" presId="urn:microsoft.com/office/officeart/2008/layout/LinedList"/>
    <dgm:cxn modelId="{7943FFDC-39EF-4993-8B14-A5B197A7EA8F}" type="presParOf" srcId="{43FDE9E2-3C77-4425-9E0F-50F083133F72}" destId="{6F96775D-624E-4472-94F3-57180E920524}" srcOrd="1" destOrd="0" presId="urn:microsoft.com/office/officeart/2008/layout/LinedList"/>
    <dgm:cxn modelId="{C626A42B-CA0A-470F-B843-6B4EFEC17375}" type="presParOf" srcId="{43FDE9E2-3C77-4425-9E0F-50F083133F72}" destId="{C41DFFC7-BEBA-425E-A4E2-4F01CFE3BD06}" srcOrd="2" destOrd="0" presId="urn:microsoft.com/office/officeart/2008/layout/LinedList"/>
    <dgm:cxn modelId="{1B15ADC9-3CD0-43BB-AC10-D8014A6A9DD6}" type="presParOf" srcId="{C2BF11A8-B056-48E0-B701-955B265511AB}" destId="{FB4C4963-8FE2-4A8D-85C0-7D9E35D7C612}" srcOrd="2" destOrd="0" presId="urn:microsoft.com/office/officeart/2008/layout/LinedList"/>
    <dgm:cxn modelId="{AFEB3525-B027-464D-AFAD-28C395342560}" type="presParOf" srcId="{C2BF11A8-B056-48E0-B701-955B265511AB}" destId="{9B2380D9-9A55-41C7-A064-00E3E2612179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ED9A1B5-AF01-49A3-A97F-C795FE9C2E09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DF3B997-682D-4F5F-AE0C-4E5188106771}">
      <dgm:prSet phldrT="[Текст]"/>
      <dgm:spPr/>
      <dgm:t>
        <a:bodyPr/>
        <a:lstStyle/>
        <a:p>
          <a:r>
            <a:rPr lang="ru-RU" b="1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Катастрофизация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E8172A9-14B3-4ABF-AF9A-12A2581F8AA0}" type="parTrans" cxnId="{D6042506-0F8A-474C-B496-E3E2421B69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88FA2F1-E6AF-4EA4-AD63-688A1286BA2E}" type="sibTrans" cxnId="{D6042506-0F8A-474C-B496-E3E2421B69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41DA154-5341-4519-9602-8D3B98F47803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Слова: «катастрофа», «ужас», «конец», «ничего хорошего не будет», «все рухнуло».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1B1BDB3-1EE8-4949-AE8B-2FF40524A61A}" type="parTrans" cxnId="{B695C656-7198-4021-BF07-0746900E488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8546DE0-82E9-4F1A-BC06-917D5B5D3521}" type="sibTrans" cxnId="{B695C656-7198-4021-BF07-0746900E488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68AD3C2-674E-4433-B009-3B74F454AF41}">
      <dgm:prSet phldrT="[Текст]"/>
      <dgm:spPr/>
      <dgm:t>
        <a:bodyPr/>
        <a:lstStyle/>
        <a:p>
          <a:r>
            <a:rPr lang="ru-RU" b="1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Сверхобобщение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B59C804-4AC1-4D44-B838-313A86EE93A2}" type="parTrans" cxnId="{0AFB3E5E-7C60-491F-B3AE-EDFDFBB193A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B7B73D-32FE-4CBE-8949-73BB0EDB62CA}" type="sibTrans" cxnId="{0AFB3E5E-7C60-491F-B3AE-EDFDFBB193A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BD93915-AF96-42BB-99B2-723219B62E68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Маркеры: «всегда», «никогда», «все», «никто».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2F9D4BE-8B8E-4D4B-A8ED-83166C3BB0E7}" type="parTrans" cxnId="{7097ADE2-E3FF-4484-A49F-07F721D50D6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7FA92CD-EDCF-4F64-A89C-82F2826A3692}" type="sibTrans" cxnId="{7097ADE2-E3FF-4484-A49F-07F721D50D6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3779586-8DCA-4F59-8D61-7EBFC7DB8988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Долженствование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91CBCDB-21D3-4100-A655-DD6AD09B7BB3}" type="parTrans" cxnId="{3D683A6C-68B5-437F-BF40-F6683BC7C42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938BC7-E18A-4704-B67B-4B2EFA394087}" type="sibTrans" cxnId="{3D683A6C-68B5-437F-BF40-F6683BC7C42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3122220-E17A-4973-A1E7-DEFB84963A1B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Слова: «я должен», «обязан», «нормальный человек обязан…».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F0BF409-852B-4360-81AA-C0035C51F0A3}" type="parTrans" cxnId="{AC37EBE4-0AF1-4764-A67A-FF231CD9C5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9D06EDA-7F87-4CB0-B515-14BF19AC2AD9}" type="sibTrans" cxnId="{AC37EBE4-0AF1-4764-A67A-FF231CD9C5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134B350-6B6E-442B-B747-FAC9A53C46E6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Чтение мыслей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15A6A05-43AE-4878-9BE4-ED77773F1FCE}" type="parTrans" cxnId="{ECEB7649-DEDB-44D3-94B2-FF2372D71B9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468532A-400E-4624-9D9D-534372EF1343}" type="sibTrans" cxnId="{ECEB7649-DEDB-44D3-94B2-FF2372D71B9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2F2A235-106B-4551-99FD-A26D4EAD63E2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Формулировки: «они думают, что я…», «им всем ясно, что я…».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9A3C488-36A1-45B3-A8AD-313E7C11BEE4}" type="parTrans" cxnId="{00B6EE74-6CFE-4975-9247-E6E3748647F5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A8083FF-7271-4A9C-81E9-F1B9D99B1910}" type="sibTrans" cxnId="{00B6EE74-6CFE-4975-9247-E6E3748647F5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6640175-5FDE-4940-85DD-EB1F93F79C16}" type="pres">
      <dgm:prSet presAssocID="{5ED9A1B5-AF01-49A3-A97F-C795FE9C2E09}" presName="theList" presStyleCnt="0">
        <dgm:presLayoutVars>
          <dgm:dir/>
          <dgm:animLvl val="lvl"/>
          <dgm:resizeHandles val="exact"/>
        </dgm:presLayoutVars>
      </dgm:prSet>
      <dgm:spPr/>
    </dgm:pt>
    <dgm:pt modelId="{152EE6D2-D006-4947-A2A6-10B8714A5DC8}" type="pres">
      <dgm:prSet presAssocID="{0DF3B997-682D-4F5F-AE0C-4E5188106771}" presName="compNode" presStyleCnt="0"/>
      <dgm:spPr/>
    </dgm:pt>
    <dgm:pt modelId="{A916D0C0-7CE0-43D3-A1FF-8CB2F0AF9BD3}" type="pres">
      <dgm:prSet presAssocID="{0DF3B997-682D-4F5F-AE0C-4E5188106771}" presName="aNode" presStyleLbl="bgShp" presStyleIdx="0" presStyleCnt="4"/>
      <dgm:spPr/>
    </dgm:pt>
    <dgm:pt modelId="{B996E806-F32F-4DF1-A906-74881EF48A79}" type="pres">
      <dgm:prSet presAssocID="{0DF3B997-682D-4F5F-AE0C-4E5188106771}" presName="textNode" presStyleLbl="bgShp" presStyleIdx="0" presStyleCnt="4"/>
      <dgm:spPr/>
    </dgm:pt>
    <dgm:pt modelId="{91F4C095-2452-462A-A001-130AE1AC047F}" type="pres">
      <dgm:prSet presAssocID="{0DF3B997-682D-4F5F-AE0C-4E5188106771}" presName="compChildNode" presStyleCnt="0"/>
      <dgm:spPr/>
    </dgm:pt>
    <dgm:pt modelId="{35A1FBBF-4D78-420C-8CC2-F0CB1DE38642}" type="pres">
      <dgm:prSet presAssocID="{0DF3B997-682D-4F5F-AE0C-4E5188106771}" presName="theInnerList" presStyleCnt="0"/>
      <dgm:spPr/>
    </dgm:pt>
    <dgm:pt modelId="{73513C06-0AA9-44B4-BD43-505692E12D13}" type="pres">
      <dgm:prSet presAssocID="{C41DA154-5341-4519-9602-8D3B98F47803}" presName="childNode" presStyleLbl="node1" presStyleIdx="0" presStyleCnt="4">
        <dgm:presLayoutVars>
          <dgm:bulletEnabled val="1"/>
        </dgm:presLayoutVars>
      </dgm:prSet>
      <dgm:spPr/>
    </dgm:pt>
    <dgm:pt modelId="{529A02C2-7FEA-4E8C-A679-C3B278120E06}" type="pres">
      <dgm:prSet presAssocID="{0DF3B997-682D-4F5F-AE0C-4E5188106771}" presName="aSpace" presStyleCnt="0"/>
      <dgm:spPr/>
    </dgm:pt>
    <dgm:pt modelId="{289DD41F-107C-4B42-9E8B-60B9A396B953}" type="pres">
      <dgm:prSet presAssocID="{168AD3C2-674E-4433-B009-3B74F454AF41}" presName="compNode" presStyleCnt="0"/>
      <dgm:spPr/>
    </dgm:pt>
    <dgm:pt modelId="{D78C7D5E-F546-4A42-9DF4-55995BE5977D}" type="pres">
      <dgm:prSet presAssocID="{168AD3C2-674E-4433-B009-3B74F454AF41}" presName="aNode" presStyleLbl="bgShp" presStyleIdx="1" presStyleCnt="4"/>
      <dgm:spPr/>
    </dgm:pt>
    <dgm:pt modelId="{C01DB393-CCA5-4535-A3A1-9CE715BE6F53}" type="pres">
      <dgm:prSet presAssocID="{168AD3C2-674E-4433-B009-3B74F454AF41}" presName="textNode" presStyleLbl="bgShp" presStyleIdx="1" presStyleCnt="4"/>
      <dgm:spPr/>
    </dgm:pt>
    <dgm:pt modelId="{710E2355-DDBB-4888-A9DC-75C08C33CB01}" type="pres">
      <dgm:prSet presAssocID="{168AD3C2-674E-4433-B009-3B74F454AF41}" presName="compChildNode" presStyleCnt="0"/>
      <dgm:spPr/>
    </dgm:pt>
    <dgm:pt modelId="{1D79D8AB-F780-4DE9-A863-40EF1667CA01}" type="pres">
      <dgm:prSet presAssocID="{168AD3C2-674E-4433-B009-3B74F454AF41}" presName="theInnerList" presStyleCnt="0"/>
      <dgm:spPr/>
    </dgm:pt>
    <dgm:pt modelId="{E093F316-1EAF-43CE-B3E3-F5646DA2FA78}" type="pres">
      <dgm:prSet presAssocID="{2BD93915-AF96-42BB-99B2-723219B62E68}" presName="childNode" presStyleLbl="node1" presStyleIdx="1" presStyleCnt="4">
        <dgm:presLayoutVars>
          <dgm:bulletEnabled val="1"/>
        </dgm:presLayoutVars>
      </dgm:prSet>
      <dgm:spPr/>
    </dgm:pt>
    <dgm:pt modelId="{47A4F1FD-B888-4E60-A611-D2E1A965EB36}" type="pres">
      <dgm:prSet presAssocID="{168AD3C2-674E-4433-B009-3B74F454AF41}" presName="aSpace" presStyleCnt="0"/>
      <dgm:spPr/>
    </dgm:pt>
    <dgm:pt modelId="{1B708044-E53C-48D0-911C-60A394B02ADD}" type="pres">
      <dgm:prSet presAssocID="{E3779586-8DCA-4F59-8D61-7EBFC7DB8988}" presName="compNode" presStyleCnt="0"/>
      <dgm:spPr/>
    </dgm:pt>
    <dgm:pt modelId="{2B3627DB-DBD2-4D76-B262-FFC8B63A15E6}" type="pres">
      <dgm:prSet presAssocID="{E3779586-8DCA-4F59-8D61-7EBFC7DB8988}" presName="aNode" presStyleLbl="bgShp" presStyleIdx="2" presStyleCnt="4"/>
      <dgm:spPr/>
    </dgm:pt>
    <dgm:pt modelId="{0273921A-8B69-4F6D-BEF7-1D9C2D987EE2}" type="pres">
      <dgm:prSet presAssocID="{E3779586-8DCA-4F59-8D61-7EBFC7DB8988}" presName="textNode" presStyleLbl="bgShp" presStyleIdx="2" presStyleCnt="4"/>
      <dgm:spPr/>
    </dgm:pt>
    <dgm:pt modelId="{A04D2B2F-A5CE-4C61-8F86-A49C5226A8C0}" type="pres">
      <dgm:prSet presAssocID="{E3779586-8DCA-4F59-8D61-7EBFC7DB8988}" presName="compChildNode" presStyleCnt="0"/>
      <dgm:spPr/>
    </dgm:pt>
    <dgm:pt modelId="{6FD62DB4-8F38-4F7B-B48D-BFAB92614E19}" type="pres">
      <dgm:prSet presAssocID="{E3779586-8DCA-4F59-8D61-7EBFC7DB8988}" presName="theInnerList" presStyleCnt="0"/>
      <dgm:spPr/>
    </dgm:pt>
    <dgm:pt modelId="{DF1F1879-9DA7-44BF-B44A-49CAC5603389}" type="pres">
      <dgm:prSet presAssocID="{73122220-E17A-4973-A1E7-DEFB84963A1B}" presName="childNode" presStyleLbl="node1" presStyleIdx="2" presStyleCnt="4">
        <dgm:presLayoutVars>
          <dgm:bulletEnabled val="1"/>
        </dgm:presLayoutVars>
      </dgm:prSet>
      <dgm:spPr/>
    </dgm:pt>
    <dgm:pt modelId="{FD108D12-DEDA-43AF-88ED-3B90B6114389}" type="pres">
      <dgm:prSet presAssocID="{E3779586-8DCA-4F59-8D61-7EBFC7DB8988}" presName="aSpace" presStyleCnt="0"/>
      <dgm:spPr/>
    </dgm:pt>
    <dgm:pt modelId="{69E0CE8C-11D3-46D3-8EC5-FBCB73603DE7}" type="pres">
      <dgm:prSet presAssocID="{E134B350-6B6E-442B-B747-FAC9A53C46E6}" presName="compNode" presStyleCnt="0"/>
      <dgm:spPr/>
    </dgm:pt>
    <dgm:pt modelId="{D8AB43B9-3331-4C05-86A4-55997E1C04DA}" type="pres">
      <dgm:prSet presAssocID="{E134B350-6B6E-442B-B747-FAC9A53C46E6}" presName="aNode" presStyleLbl="bgShp" presStyleIdx="3" presStyleCnt="4"/>
      <dgm:spPr/>
    </dgm:pt>
    <dgm:pt modelId="{89E2BD3A-B3B3-45B4-92FB-08BFEB7D21CA}" type="pres">
      <dgm:prSet presAssocID="{E134B350-6B6E-442B-B747-FAC9A53C46E6}" presName="textNode" presStyleLbl="bgShp" presStyleIdx="3" presStyleCnt="4"/>
      <dgm:spPr/>
    </dgm:pt>
    <dgm:pt modelId="{8F06AB1B-FF71-40E5-8F83-321E86E5FB39}" type="pres">
      <dgm:prSet presAssocID="{E134B350-6B6E-442B-B747-FAC9A53C46E6}" presName="compChildNode" presStyleCnt="0"/>
      <dgm:spPr/>
    </dgm:pt>
    <dgm:pt modelId="{23FC9FC9-9967-40C8-AB7B-585A99331003}" type="pres">
      <dgm:prSet presAssocID="{E134B350-6B6E-442B-B747-FAC9A53C46E6}" presName="theInnerList" presStyleCnt="0"/>
      <dgm:spPr/>
    </dgm:pt>
    <dgm:pt modelId="{DCABF65C-B136-45D5-9AD3-67716025E0AA}" type="pres">
      <dgm:prSet presAssocID="{82F2A235-106B-4551-99FD-A26D4EAD63E2}" presName="childNode" presStyleLbl="node1" presStyleIdx="3" presStyleCnt="4">
        <dgm:presLayoutVars>
          <dgm:bulletEnabled val="1"/>
        </dgm:presLayoutVars>
      </dgm:prSet>
      <dgm:spPr/>
    </dgm:pt>
  </dgm:ptLst>
  <dgm:cxnLst>
    <dgm:cxn modelId="{FF0CAE04-7BE0-42A8-960C-E6ECF7F60D55}" type="presOf" srcId="{0DF3B997-682D-4F5F-AE0C-4E5188106771}" destId="{A916D0C0-7CE0-43D3-A1FF-8CB2F0AF9BD3}" srcOrd="0" destOrd="0" presId="urn:microsoft.com/office/officeart/2005/8/layout/lProcess2"/>
    <dgm:cxn modelId="{F5F90305-FC2B-41F0-9C74-93599609AFD7}" type="presOf" srcId="{5ED9A1B5-AF01-49A3-A97F-C795FE9C2E09}" destId="{26640175-5FDE-4940-85DD-EB1F93F79C16}" srcOrd="0" destOrd="0" presId="urn:microsoft.com/office/officeart/2005/8/layout/lProcess2"/>
    <dgm:cxn modelId="{D6042506-0F8A-474C-B496-E3E2421B695C}" srcId="{5ED9A1B5-AF01-49A3-A97F-C795FE9C2E09}" destId="{0DF3B997-682D-4F5F-AE0C-4E5188106771}" srcOrd="0" destOrd="0" parTransId="{6E8172A9-14B3-4ABF-AF9A-12A2581F8AA0}" sibTransId="{788FA2F1-E6AF-4EA4-AD63-688A1286BA2E}"/>
    <dgm:cxn modelId="{756C7C28-481A-4067-B70C-14D94CB66B1E}" type="presOf" srcId="{73122220-E17A-4973-A1E7-DEFB84963A1B}" destId="{DF1F1879-9DA7-44BF-B44A-49CAC5603389}" srcOrd="0" destOrd="0" presId="urn:microsoft.com/office/officeart/2005/8/layout/lProcess2"/>
    <dgm:cxn modelId="{AED82635-0A02-4895-83D1-AAFE5AF83C22}" type="presOf" srcId="{168AD3C2-674E-4433-B009-3B74F454AF41}" destId="{D78C7D5E-F546-4A42-9DF4-55995BE5977D}" srcOrd="0" destOrd="0" presId="urn:microsoft.com/office/officeart/2005/8/layout/lProcess2"/>
    <dgm:cxn modelId="{39D12F5C-A3E0-47E9-9676-CCA12CF636F1}" type="presOf" srcId="{168AD3C2-674E-4433-B009-3B74F454AF41}" destId="{C01DB393-CCA5-4535-A3A1-9CE715BE6F53}" srcOrd="1" destOrd="0" presId="urn:microsoft.com/office/officeart/2005/8/layout/lProcess2"/>
    <dgm:cxn modelId="{0AFB3E5E-7C60-491F-B3AE-EDFDFBB193A0}" srcId="{5ED9A1B5-AF01-49A3-A97F-C795FE9C2E09}" destId="{168AD3C2-674E-4433-B009-3B74F454AF41}" srcOrd="1" destOrd="0" parTransId="{FB59C804-4AC1-4D44-B838-313A86EE93A2}" sibTransId="{F7B7B73D-32FE-4CBE-8949-73BB0EDB62CA}"/>
    <dgm:cxn modelId="{AC103E5F-4EC2-4EFF-B5E0-48F4479F31B4}" type="presOf" srcId="{E134B350-6B6E-442B-B747-FAC9A53C46E6}" destId="{D8AB43B9-3331-4C05-86A4-55997E1C04DA}" srcOrd="0" destOrd="0" presId="urn:microsoft.com/office/officeart/2005/8/layout/lProcess2"/>
    <dgm:cxn modelId="{E4340967-803E-4E02-B5C8-EE3714A7F1A8}" type="presOf" srcId="{82F2A235-106B-4551-99FD-A26D4EAD63E2}" destId="{DCABF65C-B136-45D5-9AD3-67716025E0AA}" srcOrd="0" destOrd="0" presId="urn:microsoft.com/office/officeart/2005/8/layout/lProcess2"/>
    <dgm:cxn modelId="{ECEB7649-DEDB-44D3-94B2-FF2372D71B90}" srcId="{5ED9A1B5-AF01-49A3-A97F-C795FE9C2E09}" destId="{E134B350-6B6E-442B-B747-FAC9A53C46E6}" srcOrd="3" destOrd="0" parTransId="{D15A6A05-43AE-4878-9BE4-ED77773F1FCE}" sibTransId="{E468532A-400E-4624-9D9D-534372EF1343}"/>
    <dgm:cxn modelId="{3D683A6C-68B5-437F-BF40-F6683BC7C427}" srcId="{5ED9A1B5-AF01-49A3-A97F-C795FE9C2E09}" destId="{E3779586-8DCA-4F59-8D61-7EBFC7DB8988}" srcOrd="2" destOrd="0" parTransId="{391CBCDB-21D3-4100-A655-DD6AD09B7BB3}" sibTransId="{A9938BC7-E18A-4704-B67B-4B2EFA394087}"/>
    <dgm:cxn modelId="{00B6EE74-6CFE-4975-9247-E6E3748647F5}" srcId="{E134B350-6B6E-442B-B747-FAC9A53C46E6}" destId="{82F2A235-106B-4551-99FD-A26D4EAD63E2}" srcOrd="0" destOrd="0" parTransId="{39A3C488-36A1-45B3-A8AD-313E7C11BEE4}" sibTransId="{1A8083FF-7271-4A9C-81E9-F1B9D99B1910}"/>
    <dgm:cxn modelId="{B695C656-7198-4021-BF07-0746900E4888}" srcId="{0DF3B997-682D-4F5F-AE0C-4E5188106771}" destId="{C41DA154-5341-4519-9602-8D3B98F47803}" srcOrd="0" destOrd="0" parTransId="{C1B1BDB3-1EE8-4949-AE8B-2FF40524A61A}" sibTransId="{B8546DE0-82E9-4F1A-BC06-917D5B5D3521}"/>
    <dgm:cxn modelId="{E711007E-4FF6-4DF1-9E25-C45BC516204E}" type="presOf" srcId="{E134B350-6B6E-442B-B747-FAC9A53C46E6}" destId="{89E2BD3A-B3B3-45B4-92FB-08BFEB7D21CA}" srcOrd="1" destOrd="0" presId="urn:microsoft.com/office/officeart/2005/8/layout/lProcess2"/>
    <dgm:cxn modelId="{F7282D7E-A99F-4863-B5C4-FCE9BC7D3031}" type="presOf" srcId="{C41DA154-5341-4519-9602-8D3B98F47803}" destId="{73513C06-0AA9-44B4-BD43-505692E12D13}" srcOrd="0" destOrd="0" presId="urn:microsoft.com/office/officeart/2005/8/layout/lProcess2"/>
    <dgm:cxn modelId="{A0F57398-E37C-4275-BFD2-3E2DCE3B07ED}" type="presOf" srcId="{E3779586-8DCA-4F59-8D61-7EBFC7DB8988}" destId="{2B3627DB-DBD2-4D76-B262-FFC8B63A15E6}" srcOrd="0" destOrd="0" presId="urn:microsoft.com/office/officeart/2005/8/layout/lProcess2"/>
    <dgm:cxn modelId="{0AFC339A-F3A3-4925-8D0C-D44436C81B1E}" type="presOf" srcId="{E3779586-8DCA-4F59-8D61-7EBFC7DB8988}" destId="{0273921A-8B69-4F6D-BEF7-1D9C2D987EE2}" srcOrd="1" destOrd="0" presId="urn:microsoft.com/office/officeart/2005/8/layout/lProcess2"/>
    <dgm:cxn modelId="{0108059F-7D6D-45AF-8F14-32FD30CECD8A}" type="presOf" srcId="{0DF3B997-682D-4F5F-AE0C-4E5188106771}" destId="{B996E806-F32F-4DF1-A906-74881EF48A79}" srcOrd="1" destOrd="0" presId="urn:microsoft.com/office/officeart/2005/8/layout/lProcess2"/>
    <dgm:cxn modelId="{6EEC9CB1-35FF-47B0-9C1A-80C8F1C46A84}" type="presOf" srcId="{2BD93915-AF96-42BB-99B2-723219B62E68}" destId="{E093F316-1EAF-43CE-B3E3-F5646DA2FA78}" srcOrd="0" destOrd="0" presId="urn:microsoft.com/office/officeart/2005/8/layout/lProcess2"/>
    <dgm:cxn modelId="{7097ADE2-E3FF-4484-A49F-07F721D50D6C}" srcId="{168AD3C2-674E-4433-B009-3B74F454AF41}" destId="{2BD93915-AF96-42BB-99B2-723219B62E68}" srcOrd="0" destOrd="0" parTransId="{52F9D4BE-8B8E-4D4B-A8ED-83166C3BB0E7}" sibTransId="{47FA92CD-EDCF-4F64-A89C-82F2826A3692}"/>
    <dgm:cxn modelId="{AC37EBE4-0AF1-4764-A67A-FF231CD9C579}" srcId="{E3779586-8DCA-4F59-8D61-7EBFC7DB8988}" destId="{73122220-E17A-4973-A1E7-DEFB84963A1B}" srcOrd="0" destOrd="0" parTransId="{EF0BF409-852B-4360-81AA-C0035C51F0A3}" sibTransId="{09D06EDA-7F87-4CB0-B515-14BF19AC2AD9}"/>
    <dgm:cxn modelId="{45893B3D-952A-4291-9167-DFA13DFF90BF}" type="presParOf" srcId="{26640175-5FDE-4940-85DD-EB1F93F79C16}" destId="{152EE6D2-D006-4947-A2A6-10B8714A5DC8}" srcOrd="0" destOrd="0" presId="urn:microsoft.com/office/officeart/2005/8/layout/lProcess2"/>
    <dgm:cxn modelId="{A90A8807-C55C-4820-94F4-E0EAC85CB1A8}" type="presParOf" srcId="{152EE6D2-D006-4947-A2A6-10B8714A5DC8}" destId="{A916D0C0-7CE0-43D3-A1FF-8CB2F0AF9BD3}" srcOrd="0" destOrd="0" presId="urn:microsoft.com/office/officeart/2005/8/layout/lProcess2"/>
    <dgm:cxn modelId="{7D99E82B-DB1C-4207-BD52-4B532D75F22E}" type="presParOf" srcId="{152EE6D2-D006-4947-A2A6-10B8714A5DC8}" destId="{B996E806-F32F-4DF1-A906-74881EF48A79}" srcOrd="1" destOrd="0" presId="urn:microsoft.com/office/officeart/2005/8/layout/lProcess2"/>
    <dgm:cxn modelId="{1DFCA540-0ADF-46C4-B5D9-F6E5B545439F}" type="presParOf" srcId="{152EE6D2-D006-4947-A2A6-10B8714A5DC8}" destId="{91F4C095-2452-462A-A001-130AE1AC047F}" srcOrd="2" destOrd="0" presId="urn:microsoft.com/office/officeart/2005/8/layout/lProcess2"/>
    <dgm:cxn modelId="{AE95B3F6-10A0-428C-A870-12DF813E7222}" type="presParOf" srcId="{91F4C095-2452-462A-A001-130AE1AC047F}" destId="{35A1FBBF-4D78-420C-8CC2-F0CB1DE38642}" srcOrd="0" destOrd="0" presId="urn:microsoft.com/office/officeart/2005/8/layout/lProcess2"/>
    <dgm:cxn modelId="{63302B14-31CF-4998-8B37-CF20ACEFBA46}" type="presParOf" srcId="{35A1FBBF-4D78-420C-8CC2-F0CB1DE38642}" destId="{73513C06-0AA9-44B4-BD43-505692E12D13}" srcOrd="0" destOrd="0" presId="urn:microsoft.com/office/officeart/2005/8/layout/lProcess2"/>
    <dgm:cxn modelId="{AA69626C-C67E-477A-B5A3-E1E0678E1B88}" type="presParOf" srcId="{26640175-5FDE-4940-85DD-EB1F93F79C16}" destId="{529A02C2-7FEA-4E8C-A679-C3B278120E06}" srcOrd="1" destOrd="0" presId="urn:microsoft.com/office/officeart/2005/8/layout/lProcess2"/>
    <dgm:cxn modelId="{A38C538B-4BBB-4A3E-A135-D72707319DA2}" type="presParOf" srcId="{26640175-5FDE-4940-85DD-EB1F93F79C16}" destId="{289DD41F-107C-4B42-9E8B-60B9A396B953}" srcOrd="2" destOrd="0" presId="urn:microsoft.com/office/officeart/2005/8/layout/lProcess2"/>
    <dgm:cxn modelId="{F5561F9F-1724-46BA-8DFC-73BC91B9C70D}" type="presParOf" srcId="{289DD41F-107C-4B42-9E8B-60B9A396B953}" destId="{D78C7D5E-F546-4A42-9DF4-55995BE5977D}" srcOrd="0" destOrd="0" presId="urn:microsoft.com/office/officeart/2005/8/layout/lProcess2"/>
    <dgm:cxn modelId="{6A9D3EC1-A2C5-420F-95D5-070547176081}" type="presParOf" srcId="{289DD41F-107C-4B42-9E8B-60B9A396B953}" destId="{C01DB393-CCA5-4535-A3A1-9CE715BE6F53}" srcOrd="1" destOrd="0" presId="urn:microsoft.com/office/officeart/2005/8/layout/lProcess2"/>
    <dgm:cxn modelId="{33AC4926-A87B-4EA4-9839-C3DB20D18D96}" type="presParOf" srcId="{289DD41F-107C-4B42-9E8B-60B9A396B953}" destId="{710E2355-DDBB-4888-A9DC-75C08C33CB01}" srcOrd="2" destOrd="0" presId="urn:microsoft.com/office/officeart/2005/8/layout/lProcess2"/>
    <dgm:cxn modelId="{1F2D39FC-A282-4966-AEF5-4CDA036BD9EE}" type="presParOf" srcId="{710E2355-DDBB-4888-A9DC-75C08C33CB01}" destId="{1D79D8AB-F780-4DE9-A863-40EF1667CA01}" srcOrd="0" destOrd="0" presId="urn:microsoft.com/office/officeart/2005/8/layout/lProcess2"/>
    <dgm:cxn modelId="{A5E488D3-B4F1-4526-AD22-33A5A5F376DC}" type="presParOf" srcId="{1D79D8AB-F780-4DE9-A863-40EF1667CA01}" destId="{E093F316-1EAF-43CE-B3E3-F5646DA2FA78}" srcOrd="0" destOrd="0" presId="urn:microsoft.com/office/officeart/2005/8/layout/lProcess2"/>
    <dgm:cxn modelId="{1E23D34F-DFF1-4EE7-A0E8-C49652EB081C}" type="presParOf" srcId="{26640175-5FDE-4940-85DD-EB1F93F79C16}" destId="{47A4F1FD-B888-4E60-A611-D2E1A965EB36}" srcOrd="3" destOrd="0" presId="urn:microsoft.com/office/officeart/2005/8/layout/lProcess2"/>
    <dgm:cxn modelId="{1B6732B4-052E-4DD1-BA6D-B39F6038D7E4}" type="presParOf" srcId="{26640175-5FDE-4940-85DD-EB1F93F79C16}" destId="{1B708044-E53C-48D0-911C-60A394B02ADD}" srcOrd="4" destOrd="0" presId="urn:microsoft.com/office/officeart/2005/8/layout/lProcess2"/>
    <dgm:cxn modelId="{B2F90B42-81B7-4F62-842A-6BDEFF8813FE}" type="presParOf" srcId="{1B708044-E53C-48D0-911C-60A394B02ADD}" destId="{2B3627DB-DBD2-4D76-B262-FFC8B63A15E6}" srcOrd="0" destOrd="0" presId="urn:microsoft.com/office/officeart/2005/8/layout/lProcess2"/>
    <dgm:cxn modelId="{FAF19A15-7716-4ACE-996E-B1E8D4FE96E1}" type="presParOf" srcId="{1B708044-E53C-48D0-911C-60A394B02ADD}" destId="{0273921A-8B69-4F6D-BEF7-1D9C2D987EE2}" srcOrd="1" destOrd="0" presId="urn:microsoft.com/office/officeart/2005/8/layout/lProcess2"/>
    <dgm:cxn modelId="{BCBD4C37-D4CD-4426-B0EE-5830BFF97799}" type="presParOf" srcId="{1B708044-E53C-48D0-911C-60A394B02ADD}" destId="{A04D2B2F-A5CE-4C61-8F86-A49C5226A8C0}" srcOrd="2" destOrd="0" presId="urn:microsoft.com/office/officeart/2005/8/layout/lProcess2"/>
    <dgm:cxn modelId="{61388A77-0D27-4B48-A9B6-6D50A640ED53}" type="presParOf" srcId="{A04D2B2F-A5CE-4C61-8F86-A49C5226A8C0}" destId="{6FD62DB4-8F38-4F7B-B48D-BFAB92614E19}" srcOrd="0" destOrd="0" presId="urn:microsoft.com/office/officeart/2005/8/layout/lProcess2"/>
    <dgm:cxn modelId="{EC39957C-EAFC-48A8-A351-594CA10A2C4A}" type="presParOf" srcId="{6FD62DB4-8F38-4F7B-B48D-BFAB92614E19}" destId="{DF1F1879-9DA7-44BF-B44A-49CAC5603389}" srcOrd="0" destOrd="0" presId="urn:microsoft.com/office/officeart/2005/8/layout/lProcess2"/>
    <dgm:cxn modelId="{B29CCC1F-0C2F-471A-9356-B0E7903BFDCB}" type="presParOf" srcId="{26640175-5FDE-4940-85DD-EB1F93F79C16}" destId="{FD108D12-DEDA-43AF-88ED-3B90B6114389}" srcOrd="5" destOrd="0" presId="urn:microsoft.com/office/officeart/2005/8/layout/lProcess2"/>
    <dgm:cxn modelId="{A55C670E-B13B-4BB3-BB8C-E64AC031A21B}" type="presParOf" srcId="{26640175-5FDE-4940-85DD-EB1F93F79C16}" destId="{69E0CE8C-11D3-46D3-8EC5-FBCB73603DE7}" srcOrd="6" destOrd="0" presId="urn:microsoft.com/office/officeart/2005/8/layout/lProcess2"/>
    <dgm:cxn modelId="{54D20F22-36D1-4C76-84AC-9BDA65340475}" type="presParOf" srcId="{69E0CE8C-11D3-46D3-8EC5-FBCB73603DE7}" destId="{D8AB43B9-3331-4C05-86A4-55997E1C04DA}" srcOrd="0" destOrd="0" presId="urn:microsoft.com/office/officeart/2005/8/layout/lProcess2"/>
    <dgm:cxn modelId="{37B6E1AA-8829-4249-93DC-5A914A4744C0}" type="presParOf" srcId="{69E0CE8C-11D3-46D3-8EC5-FBCB73603DE7}" destId="{89E2BD3A-B3B3-45B4-92FB-08BFEB7D21CA}" srcOrd="1" destOrd="0" presId="urn:microsoft.com/office/officeart/2005/8/layout/lProcess2"/>
    <dgm:cxn modelId="{E2305A32-40FA-409F-BE00-CF7741C9AEC7}" type="presParOf" srcId="{69E0CE8C-11D3-46D3-8EC5-FBCB73603DE7}" destId="{8F06AB1B-FF71-40E5-8F83-321E86E5FB39}" srcOrd="2" destOrd="0" presId="urn:microsoft.com/office/officeart/2005/8/layout/lProcess2"/>
    <dgm:cxn modelId="{5EC8C1EB-8E0E-40AD-85F6-1851DB69F2D2}" type="presParOf" srcId="{8F06AB1B-FF71-40E5-8F83-321E86E5FB39}" destId="{23FC9FC9-9967-40C8-AB7B-585A99331003}" srcOrd="0" destOrd="0" presId="urn:microsoft.com/office/officeart/2005/8/layout/lProcess2"/>
    <dgm:cxn modelId="{4BA1F1E5-110C-4712-858F-E0B66C31DB88}" type="presParOf" srcId="{23FC9FC9-9967-40C8-AB7B-585A99331003}" destId="{DCABF65C-B136-45D5-9AD3-67716025E0A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ED9A1B5-AF01-49A3-A97F-C795FE9C2E09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DF3B997-682D-4F5F-AE0C-4E5188106771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Суицидальный риск</a:t>
          </a:r>
        </a:p>
      </dgm:t>
    </dgm:pt>
    <dgm:pt modelId="{6E8172A9-14B3-4ABF-AF9A-12A2581F8AA0}" type="parTrans" cxnId="{D6042506-0F8A-474C-B496-E3E2421B69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88FA2F1-E6AF-4EA4-AD63-688A1286BA2E}" type="sibTrans" cxnId="{D6042506-0F8A-474C-B496-E3E2421B69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41DA154-5341-4519-9602-8D3B98F47803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Прямые высказывания: «не хочу жить», «лучше бы умереть», «хочу покончить с собой».</a:t>
          </a:r>
        </a:p>
      </dgm:t>
    </dgm:pt>
    <dgm:pt modelId="{C1B1BDB3-1EE8-4949-AE8B-2FF40524A61A}" type="parTrans" cxnId="{B695C656-7198-4021-BF07-0746900E488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8546DE0-82E9-4F1A-BC06-917D5B5D3521}" type="sibTrans" cxnId="{B695C656-7198-4021-BF07-0746900E488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68AD3C2-674E-4433-B009-3B74F454AF41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Насилие</a:t>
          </a:r>
        </a:p>
      </dgm:t>
    </dgm:pt>
    <dgm:pt modelId="{FB59C804-4AC1-4D44-B838-313A86EE93A2}" type="parTrans" cxnId="{0AFB3E5E-7C60-491F-B3AE-EDFDFBB193A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B7B73D-32FE-4CBE-8949-73BB0EDB62CA}" type="sibTrans" cxnId="{0AFB3E5E-7C60-491F-B3AE-EDFDFBB193A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BD93915-AF96-42BB-99B2-723219B62E68}">
      <dgm:prSet phldrT="[Текст]"/>
      <dgm:spPr/>
      <dgm:t>
        <a:bodyPr/>
        <a:lstStyle/>
        <a:p>
          <a:r>
            <a:rPr lang="ru-RU" b="0" i="0" u="none" strike="noStrike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«Иногда он срывается»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2F9D4BE-8B8E-4D4B-A8ED-83166C3BB0E7}" type="parTrans" cxnId="{7097ADE2-E3FF-4484-A49F-07F721D50D6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7FA92CD-EDCF-4F64-A89C-82F2826A3692}" type="sibTrans" cxnId="{7097ADE2-E3FF-4484-A49F-07F721D50D6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3779586-8DCA-4F59-8D61-7EBFC7DB8988}">
      <dgm:prSet/>
      <dgm:spPr/>
      <dgm:t>
        <a:bodyPr/>
        <a:lstStyle/>
        <a:p>
          <a:r>
            <a:rPr lang="ru-RU" b="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Аддикции</a:t>
          </a:r>
          <a:endParaRPr lang="ru-RU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91CBCDB-21D3-4100-A655-DD6AD09B7BB3}" type="parTrans" cxnId="{3D683A6C-68B5-437F-BF40-F6683BC7C42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938BC7-E18A-4704-B67B-4B2EFA394087}" type="sibTrans" cxnId="{3D683A6C-68B5-437F-BF40-F6683BC7C42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3122220-E17A-4973-A1E7-DEFB84963A1B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Описания употребления и распространения </a:t>
          </a:r>
          <a:r>
            <a:rPr lang="ru-RU" dirty="0" err="1">
              <a:latin typeface="Segoe UI Light" panose="020B0502040204020203" pitchFamily="34" charset="0"/>
              <a:cs typeface="Segoe UI Light" panose="020B0502040204020203" pitchFamily="34" charset="0"/>
            </a:rPr>
            <a:t>психоактивныХ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 веществ, азартных игр.</a:t>
          </a:r>
        </a:p>
      </dgm:t>
    </dgm:pt>
    <dgm:pt modelId="{EF0BF409-852B-4360-81AA-C0035C51F0A3}" type="parTrans" cxnId="{AC37EBE4-0AF1-4764-A67A-FF231CD9C5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9D06EDA-7F87-4CB0-B515-14BF19AC2AD9}" type="sibTrans" cxnId="{AC37EBE4-0AF1-4764-A67A-FF231CD9C5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2479F21-FD3B-43EE-84B9-CBAC641B9CAD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Завуалированные: «устал жить», «не вижу смысла», «хотелось бы просто заснуть и не проснуться», «без меня было бы легче»</a:t>
          </a:r>
        </a:p>
      </dgm:t>
    </dgm:pt>
    <dgm:pt modelId="{974BFC6E-B328-4711-8C27-6F80C4F877AC}" type="parTrans" cxnId="{D792DFEA-D187-481F-ACCA-ECE9BD8B70A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AD2FB59-13F3-4C0F-9DCE-A0690EB5EC92}" type="sibTrans" cxnId="{D792DFEA-D187-481F-ACCA-ECE9BD8B70A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58F575-9D3E-478E-A6D3-10EBA0C4C9E5}">
      <dgm:prSet/>
      <dgm:spPr/>
      <dgm:t>
        <a:bodyPr/>
        <a:lstStyle/>
        <a:p>
          <a:r>
            <a:rPr lang="ru-RU" b="0" i="0" u="none" strike="noStrike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«Может шлёпнуть, но это воспитание»</a:t>
          </a:r>
        </a:p>
      </dgm:t>
    </dgm:pt>
    <dgm:pt modelId="{99C66C71-11AE-495D-8733-7F83F572EA9A}" type="parTrans" cxnId="{1A5A7BB2-A2BB-4CEF-83EE-B58A4357355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B1CE710-3158-4A40-BE85-959A390B62C5}" type="sibTrans" cxnId="{1A5A7BB2-A2BB-4CEF-83EE-B58A4357355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3C3BF23-D806-41C9-9F3F-DAE3294B7BEE}">
      <dgm:prSet/>
      <dgm:spPr/>
      <dgm:t>
        <a:bodyPr/>
        <a:lstStyle/>
        <a:p>
          <a:r>
            <a:rPr lang="ru-RU" b="0" i="0" u="none" strike="noStrike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«Переходит границы, но потом извиняется»</a:t>
          </a:r>
        </a:p>
      </dgm:t>
    </dgm:pt>
    <dgm:pt modelId="{576C09C0-1BD4-43C3-B4EE-4972DC8065E5}" type="parTrans" cxnId="{19491CB6-DBD3-4445-A908-F03A07FDCA8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B0BC8A2-48B7-42DD-B02C-6C715CFE6A1D}" type="sibTrans" cxnId="{19491CB6-DBD3-4445-A908-F03A07FDCA8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22260FA-694F-4C94-B32B-5082C6ACAD2E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Использование соответствующего сленга</a:t>
          </a:r>
        </a:p>
      </dgm:t>
    </dgm:pt>
    <dgm:pt modelId="{698AF1E2-FAC8-4FBE-9018-FDFA4C051EE8}" type="parTrans" cxnId="{473FC647-D163-489C-A71E-5BE537370CC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E05F681-192E-4D5F-AC98-B9C2F3AB59B6}" type="sibTrans" cxnId="{473FC647-D163-489C-A71E-5BE537370CC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6640175-5FDE-4940-85DD-EB1F93F79C16}" type="pres">
      <dgm:prSet presAssocID="{5ED9A1B5-AF01-49A3-A97F-C795FE9C2E09}" presName="theList" presStyleCnt="0">
        <dgm:presLayoutVars>
          <dgm:dir/>
          <dgm:animLvl val="lvl"/>
          <dgm:resizeHandles val="exact"/>
        </dgm:presLayoutVars>
      </dgm:prSet>
      <dgm:spPr/>
    </dgm:pt>
    <dgm:pt modelId="{152EE6D2-D006-4947-A2A6-10B8714A5DC8}" type="pres">
      <dgm:prSet presAssocID="{0DF3B997-682D-4F5F-AE0C-4E5188106771}" presName="compNode" presStyleCnt="0"/>
      <dgm:spPr/>
    </dgm:pt>
    <dgm:pt modelId="{A916D0C0-7CE0-43D3-A1FF-8CB2F0AF9BD3}" type="pres">
      <dgm:prSet presAssocID="{0DF3B997-682D-4F5F-AE0C-4E5188106771}" presName="aNode" presStyleLbl="bgShp" presStyleIdx="0" presStyleCnt="3"/>
      <dgm:spPr/>
    </dgm:pt>
    <dgm:pt modelId="{B996E806-F32F-4DF1-A906-74881EF48A79}" type="pres">
      <dgm:prSet presAssocID="{0DF3B997-682D-4F5F-AE0C-4E5188106771}" presName="textNode" presStyleLbl="bgShp" presStyleIdx="0" presStyleCnt="3"/>
      <dgm:spPr/>
    </dgm:pt>
    <dgm:pt modelId="{91F4C095-2452-462A-A001-130AE1AC047F}" type="pres">
      <dgm:prSet presAssocID="{0DF3B997-682D-4F5F-AE0C-4E5188106771}" presName="compChildNode" presStyleCnt="0"/>
      <dgm:spPr/>
    </dgm:pt>
    <dgm:pt modelId="{35A1FBBF-4D78-420C-8CC2-F0CB1DE38642}" type="pres">
      <dgm:prSet presAssocID="{0DF3B997-682D-4F5F-AE0C-4E5188106771}" presName="theInnerList" presStyleCnt="0"/>
      <dgm:spPr/>
    </dgm:pt>
    <dgm:pt modelId="{73513C06-0AA9-44B4-BD43-505692E12D13}" type="pres">
      <dgm:prSet presAssocID="{C41DA154-5341-4519-9602-8D3B98F47803}" presName="childNode" presStyleLbl="node1" presStyleIdx="0" presStyleCnt="7">
        <dgm:presLayoutVars>
          <dgm:bulletEnabled val="1"/>
        </dgm:presLayoutVars>
      </dgm:prSet>
      <dgm:spPr/>
    </dgm:pt>
    <dgm:pt modelId="{CE09304C-55A5-4871-A3F1-C028AFC7E09E}" type="pres">
      <dgm:prSet presAssocID="{C41DA154-5341-4519-9602-8D3B98F47803}" presName="aSpace2" presStyleCnt="0"/>
      <dgm:spPr/>
    </dgm:pt>
    <dgm:pt modelId="{47627A1D-BABF-4C43-A059-55E87386EA62}" type="pres">
      <dgm:prSet presAssocID="{72479F21-FD3B-43EE-84B9-CBAC641B9CAD}" presName="childNode" presStyleLbl="node1" presStyleIdx="1" presStyleCnt="7">
        <dgm:presLayoutVars>
          <dgm:bulletEnabled val="1"/>
        </dgm:presLayoutVars>
      </dgm:prSet>
      <dgm:spPr/>
    </dgm:pt>
    <dgm:pt modelId="{529A02C2-7FEA-4E8C-A679-C3B278120E06}" type="pres">
      <dgm:prSet presAssocID="{0DF3B997-682D-4F5F-AE0C-4E5188106771}" presName="aSpace" presStyleCnt="0"/>
      <dgm:spPr/>
    </dgm:pt>
    <dgm:pt modelId="{289DD41F-107C-4B42-9E8B-60B9A396B953}" type="pres">
      <dgm:prSet presAssocID="{168AD3C2-674E-4433-B009-3B74F454AF41}" presName="compNode" presStyleCnt="0"/>
      <dgm:spPr/>
    </dgm:pt>
    <dgm:pt modelId="{D78C7D5E-F546-4A42-9DF4-55995BE5977D}" type="pres">
      <dgm:prSet presAssocID="{168AD3C2-674E-4433-B009-3B74F454AF41}" presName="aNode" presStyleLbl="bgShp" presStyleIdx="1" presStyleCnt="3"/>
      <dgm:spPr/>
    </dgm:pt>
    <dgm:pt modelId="{C01DB393-CCA5-4535-A3A1-9CE715BE6F53}" type="pres">
      <dgm:prSet presAssocID="{168AD3C2-674E-4433-B009-3B74F454AF41}" presName="textNode" presStyleLbl="bgShp" presStyleIdx="1" presStyleCnt="3"/>
      <dgm:spPr/>
    </dgm:pt>
    <dgm:pt modelId="{710E2355-DDBB-4888-A9DC-75C08C33CB01}" type="pres">
      <dgm:prSet presAssocID="{168AD3C2-674E-4433-B009-3B74F454AF41}" presName="compChildNode" presStyleCnt="0"/>
      <dgm:spPr/>
    </dgm:pt>
    <dgm:pt modelId="{1D79D8AB-F780-4DE9-A863-40EF1667CA01}" type="pres">
      <dgm:prSet presAssocID="{168AD3C2-674E-4433-B009-3B74F454AF41}" presName="theInnerList" presStyleCnt="0"/>
      <dgm:spPr/>
    </dgm:pt>
    <dgm:pt modelId="{E093F316-1EAF-43CE-B3E3-F5646DA2FA78}" type="pres">
      <dgm:prSet presAssocID="{2BD93915-AF96-42BB-99B2-723219B62E68}" presName="childNode" presStyleLbl="node1" presStyleIdx="2" presStyleCnt="7">
        <dgm:presLayoutVars>
          <dgm:bulletEnabled val="1"/>
        </dgm:presLayoutVars>
      </dgm:prSet>
      <dgm:spPr/>
    </dgm:pt>
    <dgm:pt modelId="{AD3F3A92-489D-48B5-8E75-1CA0F8029773}" type="pres">
      <dgm:prSet presAssocID="{2BD93915-AF96-42BB-99B2-723219B62E68}" presName="aSpace2" presStyleCnt="0"/>
      <dgm:spPr/>
    </dgm:pt>
    <dgm:pt modelId="{109511DD-C263-4036-AEC0-FA23C15BE2E7}" type="pres">
      <dgm:prSet presAssocID="{5658F575-9D3E-478E-A6D3-10EBA0C4C9E5}" presName="childNode" presStyleLbl="node1" presStyleIdx="3" presStyleCnt="7">
        <dgm:presLayoutVars>
          <dgm:bulletEnabled val="1"/>
        </dgm:presLayoutVars>
      </dgm:prSet>
      <dgm:spPr/>
    </dgm:pt>
    <dgm:pt modelId="{DF07AF9A-900A-457B-A8D1-C90C603F3DA8}" type="pres">
      <dgm:prSet presAssocID="{5658F575-9D3E-478E-A6D3-10EBA0C4C9E5}" presName="aSpace2" presStyleCnt="0"/>
      <dgm:spPr/>
    </dgm:pt>
    <dgm:pt modelId="{15480CBA-AAA0-4A3B-836B-D7ACAC42ADBD}" type="pres">
      <dgm:prSet presAssocID="{C3C3BF23-D806-41C9-9F3F-DAE3294B7BEE}" presName="childNode" presStyleLbl="node1" presStyleIdx="4" presStyleCnt="7">
        <dgm:presLayoutVars>
          <dgm:bulletEnabled val="1"/>
        </dgm:presLayoutVars>
      </dgm:prSet>
      <dgm:spPr/>
    </dgm:pt>
    <dgm:pt modelId="{47A4F1FD-B888-4E60-A611-D2E1A965EB36}" type="pres">
      <dgm:prSet presAssocID="{168AD3C2-674E-4433-B009-3B74F454AF41}" presName="aSpace" presStyleCnt="0"/>
      <dgm:spPr/>
    </dgm:pt>
    <dgm:pt modelId="{1B708044-E53C-48D0-911C-60A394B02ADD}" type="pres">
      <dgm:prSet presAssocID="{E3779586-8DCA-4F59-8D61-7EBFC7DB8988}" presName="compNode" presStyleCnt="0"/>
      <dgm:spPr/>
    </dgm:pt>
    <dgm:pt modelId="{2B3627DB-DBD2-4D76-B262-FFC8B63A15E6}" type="pres">
      <dgm:prSet presAssocID="{E3779586-8DCA-4F59-8D61-7EBFC7DB8988}" presName="aNode" presStyleLbl="bgShp" presStyleIdx="2" presStyleCnt="3"/>
      <dgm:spPr/>
    </dgm:pt>
    <dgm:pt modelId="{0273921A-8B69-4F6D-BEF7-1D9C2D987EE2}" type="pres">
      <dgm:prSet presAssocID="{E3779586-8DCA-4F59-8D61-7EBFC7DB8988}" presName="textNode" presStyleLbl="bgShp" presStyleIdx="2" presStyleCnt="3"/>
      <dgm:spPr/>
    </dgm:pt>
    <dgm:pt modelId="{A04D2B2F-A5CE-4C61-8F86-A49C5226A8C0}" type="pres">
      <dgm:prSet presAssocID="{E3779586-8DCA-4F59-8D61-7EBFC7DB8988}" presName="compChildNode" presStyleCnt="0"/>
      <dgm:spPr/>
    </dgm:pt>
    <dgm:pt modelId="{6FD62DB4-8F38-4F7B-B48D-BFAB92614E19}" type="pres">
      <dgm:prSet presAssocID="{E3779586-8DCA-4F59-8D61-7EBFC7DB8988}" presName="theInnerList" presStyleCnt="0"/>
      <dgm:spPr/>
    </dgm:pt>
    <dgm:pt modelId="{DF1F1879-9DA7-44BF-B44A-49CAC5603389}" type="pres">
      <dgm:prSet presAssocID="{73122220-E17A-4973-A1E7-DEFB84963A1B}" presName="childNode" presStyleLbl="node1" presStyleIdx="5" presStyleCnt="7">
        <dgm:presLayoutVars>
          <dgm:bulletEnabled val="1"/>
        </dgm:presLayoutVars>
      </dgm:prSet>
      <dgm:spPr/>
    </dgm:pt>
    <dgm:pt modelId="{8E3AA9DB-4A96-4315-9671-6F9DCAE0BE20}" type="pres">
      <dgm:prSet presAssocID="{73122220-E17A-4973-A1E7-DEFB84963A1B}" presName="aSpace2" presStyleCnt="0"/>
      <dgm:spPr/>
    </dgm:pt>
    <dgm:pt modelId="{1184DB9B-B877-4AED-A701-7DEFE435358D}" type="pres">
      <dgm:prSet presAssocID="{C22260FA-694F-4C94-B32B-5082C6ACAD2E}" presName="childNode" presStyleLbl="node1" presStyleIdx="6" presStyleCnt="7">
        <dgm:presLayoutVars>
          <dgm:bulletEnabled val="1"/>
        </dgm:presLayoutVars>
      </dgm:prSet>
      <dgm:spPr/>
    </dgm:pt>
  </dgm:ptLst>
  <dgm:cxnLst>
    <dgm:cxn modelId="{FF0CAE04-7BE0-42A8-960C-E6ECF7F60D55}" type="presOf" srcId="{0DF3B997-682D-4F5F-AE0C-4E5188106771}" destId="{A916D0C0-7CE0-43D3-A1FF-8CB2F0AF9BD3}" srcOrd="0" destOrd="0" presId="urn:microsoft.com/office/officeart/2005/8/layout/lProcess2"/>
    <dgm:cxn modelId="{F5F90305-FC2B-41F0-9C74-93599609AFD7}" type="presOf" srcId="{5ED9A1B5-AF01-49A3-A97F-C795FE9C2E09}" destId="{26640175-5FDE-4940-85DD-EB1F93F79C16}" srcOrd="0" destOrd="0" presId="urn:microsoft.com/office/officeart/2005/8/layout/lProcess2"/>
    <dgm:cxn modelId="{D6042506-0F8A-474C-B496-E3E2421B695C}" srcId="{5ED9A1B5-AF01-49A3-A97F-C795FE9C2E09}" destId="{0DF3B997-682D-4F5F-AE0C-4E5188106771}" srcOrd="0" destOrd="0" parTransId="{6E8172A9-14B3-4ABF-AF9A-12A2581F8AA0}" sibTransId="{788FA2F1-E6AF-4EA4-AD63-688A1286BA2E}"/>
    <dgm:cxn modelId="{2EF3E506-2E35-4CBB-9C04-09AEC68A2967}" type="presOf" srcId="{C3C3BF23-D806-41C9-9F3F-DAE3294B7BEE}" destId="{15480CBA-AAA0-4A3B-836B-D7ACAC42ADBD}" srcOrd="0" destOrd="0" presId="urn:microsoft.com/office/officeart/2005/8/layout/lProcess2"/>
    <dgm:cxn modelId="{756C7C28-481A-4067-B70C-14D94CB66B1E}" type="presOf" srcId="{73122220-E17A-4973-A1E7-DEFB84963A1B}" destId="{DF1F1879-9DA7-44BF-B44A-49CAC5603389}" srcOrd="0" destOrd="0" presId="urn:microsoft.com/office/officeart/2005/8/layout/lProcess2"/>
    <dgm:cxn modelId="{AED82635-0A02-4895-83D1-AAFE5AF83C22}" type="presOf" srcId="{168AD3C2-674E-4433-B009-3B74F454AF41}" destId="{D78C7D5E-F546-4A42-9DF4-55995BE5977D}" srcOrd="0" destOrd="0" presId="urn:microsoft.com/office/officeart/2005/8/layout/lProcess2"/>
    <dgm:cxn modelId="{39D12F5C-A3E0-47E9-9676-CCA12CF636F1}" type="presOf" srcId="{168AD3C2-674E-4433-B009-3B74F454AF41}" destId="{C01DB393-CCA5-4535-A3A1-9CE715BE6F53}" srcOrd="1" destOrd="0" presId="urn:microsoft.com/office/officeart/2005/8/layout/lProcess2"/>
    <dgm:cxn modelId="{0AFB3E5E-7C60-491F-B3AE-EDFDFBB193A0}" srcId="{5ED9A1B5-AF01-49A3-A97F-C795FE9C2E09}" destId="{168AD3C2-674E-4433-B009-3B74F454AF41}" srcOrd="1" destOrd="0" parTransId="{FB59C804-4AC1-4D44-B838-313A86EE93A2}" sibTransId="{F7B7B73D-32FE-4CBE-8949-73BB0EDB62CA}"/>
    <dgm:cxn modelId="{DC66EC43-774E-4BA7-B107-15A72F3A9AF5}" type="presOf" srcId="{C22260FA-694F-4C94-B32B-5082C6ACAD2E}" destId="{1184DB9B-B877-4AED-A701-7DEFE435358D}" srcOrd="0" destOrd="0" presId="urn:microsoft.com/office/officeart/2005/8/layout/lProcess2"/>
    <dgm:cxn modelId="{473FC647-D163-489C-A71E-5BE537370CC4}" srcId="{E3779586-8DCA-4F59-8D61-7EBFC7DB8988}" destId="{C22260FA-694F-4C94-B32B-5082C6ACAD2E}" srcOrd="1" destOrd="0" parTransId="{698AF1E2-FAC8-4FBE-9018-FDFA4C051EE8}" sibTransId="{2E05F681-192E-4D5F-AC98-B9C2F3AB59B6}"/>
    <dgm:cxn modelId="{3D683A6C-68B5-437F-BF40-F6683BC7C427}" srcId="{5ED9A1B5-AF01-49A3-A97F-C795FE9C2E09}" destId="{E3779586-8DCA-4F59-8D61-7EBFC7DB8988}" srcOrd="2" destOrd="0" parTransId="{391CBCDB-21D3-4100-A655-DD6AD09B7BB3}" sibTransId="{A9938BC7-E18A-4704-B67B-4B2EFA394087}"/>
    <dgm:cxn modelId="{B695C656-7198-4021-BF07-0746900E4888}" srcId="{0DF3B997-682D-4F5F-AE0C-4E5188106771}" destId="{C41DA154-5341-4519-9602-8D3B98F47803}" srcOrd="0" destOrd="0" parTransId="{C1B1BDB3-1EE8-4949-AE8B-2FF40524A61A}" sibTransId="{B8546DE0-82E9-4F1A-BC06-917D5B5D3521}"/>
    <dgm:cxn modelId="{F7282D7E-A99F-4863-B5C4-FCE9BC7D3031}" type="presOf" srcId="{C41DA154-5341-4519-9602-8D3B98F47803}" destId="{73513C06-0AA9-44B4-BD43-505692E12D13}" srcOrd="0" destOrd="0" presId="urn:microsoft.com/office/officeart/2005/8/layout/lProcess2"/>
    <dgm:cxn modelId="{8CBD7581-F186-4BF2-8B68-A128573C5325}" type="presOf" srcId="{5658F575-9D3E-478E-A6D3-10EBA0C4C9E5}" destId="{109511DD-C263-4036-AEC0-FA23C15BE2E7}" srcOrd="0" destOrd="0" presId="urn:microsoft.com/office/officeart/2005/8/layout/lProcess2"/>
    <dgm:cxn modelId="{A0F57398-E37C-4275-BFD2-3E2DCE3B07ED}" type="presOf" srcId="{E3779586-8DCA-4F59-8D61-7EBFC7DB8988}" destId="{2B3627DB-DBD2-4D76-B262-FFC8B63A15E6}" srcOrd="0" destOrd="0" presId="urn:microsoft.com/office/officeart/2005/8/layout/lProcess2"/>
    <dgm:cxn modelId="{0AFC339A-F3A3-4925-8D0C-D44436C81B1E}" type="presOf" srcId="{E3779586-8DCA-4F59-8D61-7EBFC7DB8988}" destId="{0273921A-8B69-4F6D-BEF7-1D9C2D987EE2}" srcOrd="1" destOrd="0" presId="urn:microsoft.com/office/officeart/2005/8/layout/lProcess2"/>
    <dgm:cxn modelId="{0108059F-7D6D-45AF-8F14-32FD30CECD8A}" type="presOf" srcId="{0DF3B997-682D-4F5F-AE0C-4E5188106771}" destId="{B996E806-F32F-4DF1-A906-74881EF48A79}" srcOrd="1" destOrd="0" presId="urn:microsoft.com/office/officeart/2005/8/layout/lProcess2"/>
    <dgm:cxn modelId="{6EEC9CB1-35FF-47B0-9C1A-80C8F1C46A84}" type="presOf" srcId="{2BD93915-AF96-42BB-99B2-723219B62E68}" destId="{E093F316-1EAF-43CE-B3E3-F5646DA2FA78}" srcOrd="0" destOrd="0" presId="urn:microsoft.com/office/officeart/2005/8/layout/lProcess2"/>
    <dgm:cxn modelId="{1A5A7BB2-A2BB-4CEF-83EE-B58A4357355E}" srcId="{168AD3C2-674E-4433-B009-3B74F454AF41}" destId="{5658F575-9D3E-478E-A6D3-10EBA0C4C9E5}" srcOrd="1" destOrd="0" parTransId="{99C66C71-11AE-495D-8733-7F83F572EA9A}" sibTransId="{4B1CE710-3158-4A40-BE85-959A390B62C5}"/>
    <dgm:cxn modelId="{19491CB6-DBD3-4445-A908-F03A07FDCA80}" srcId="{168AD3C2-674E-4433-B009-3B74F454AF41}" destId="{C3C3BF23-D806-41C9-9F3F-DAE3294B7BEE}" srcOrd="2" destOrd="0" parTransId="{576C09C0-1BD4-43C3-B4EE-4972DC8065E5}" sibTransId="{BB0BC8A2-48B7-42DD-B02C-6C715CFE6A1D}"/>
    <dgm:cxn modelId="{37F48FD2-23F8-4D96-B1E0-C1E699C08149}" type="presOf" srcId="{72479F21-FD3B-43EE-84B9-CBAC641B9CAD}" destId="{47627A1D-BABF-4C43-A059-55E87386EA62}" srcOrd="0" destOrd="0" presId="urn:microsoft.com/office/officeart/2005/8/layout/lProcess2"/>
    <dgm:cxn modelId="{7097ADE2-E3FF-4484-A49F-07F721D50D6C}" srcId="{168AD3C2-674E-4433-B009-3B74F454AF41}" destId="{2BD93915-AF96-42BB-99B2-723219B62E68}" srcOrd="0" destOrd="0" parTransId="{52F9D4BE-8B8E-4D4B-A8ED-83166C3BB0E7}" sibTransId="{47FA92CD-EDCF-4F64-A89C-82F2826A3692}"/>
    <dgm:cxn modelId="{AC37EBE4-0AF1-4764-A67A-FF231CD9C579}" srcId="{E3779586-8DCA-4F59-8D61-7EBFC7DB8988}" destId="{73122220-E17A-4973-A1E7-DEFB84963A1B}" srcOrd="0" destOrd="0" parTransId="{EF0BF409-852B-4360-81AA-C0035C51F0A3}" sibTransId="{09D06EDA-7F87-4CB0-B515-14BF19AC2AD9}"/>
    <dgm:cxn modelId="{D792DFEA-D187-481F-ACCA-ECE9BD8B70A7}" srcId="{0DF3B997-682D-4F5F-AE0C-4E5188106771}" destId="{72479F21-FD3B-43EE-84B9-CBAC641B9CAD}" srcOrd="1" destOrd="0" parTransId="{974BFC6E-B328-4711-8C27-6F80C4F877AC}" sibTransId="{0AD2FB59-13F3-4C0F-9DCE-A0690EB5EC92}"/>
    <dgm:cxn modelId="{45893B3D-952A-4291-9167-DFA13DFF90BF}" type="presParOf" srcId="{26640175-5FDE-4940-85DD-EB1F93F79C16}" destId="{152EE6D2-D006-4947-A2A6-10B8714A5DC8}" srcOrd="0" destOrd="0" presId="urn:microsoft.com/office/officeart/2005/8/layout/lProcess2"/>
    <dgm:cxn modelId="{A90A8807-C55C-4820-94F4-E0EAC85CB1A8}" type="presParOf" srcId="{152EE6D2-D006-4947-A2A6-10B8714A5DC8}" destId="{A916D0C0-7CE0-43D3-A1FF-8CB2F0AF9BD3}" srcOrd="0" destOrd="0" presId="urn:microsoft.com/office/officeart/2005/8/layout/lProcess2"/>
    <dgm:cxn modelId="{7D99E82B-DB1C-4207-BD52-4B532D75F22E}" type="presParOf" srcId="{152EE6D2-D006-4947-A2A6-10B8714A5DC8}" destId="{B996E806-F32F-4DF1-A906-74881EF48A79}" srcOrd="1" destOrd="0" presId="urn:microsoft.com/office/officeart/2005/8/layout/lProcess2"/>
    <dgm:cxn modelId="{1DFCA540-0ADF-46C4-B5D9-F6E5B545439F}" type="presParOf" srcId="{152EE6D2-D006-4947-A2A6-10B8714A5DC8}" destId="{91F4C095-2452-462A-A001-130AE1AC047F}" srcOrd="2" destOrd="0" presId="urn:microsoft.com/office/officeart/2005/8/layout/lProcess2"/>
    <dgm:cxn modelId="{AE95B3F6-10A0-428C-A870-12DF813E7222}" type="presParOf" srcId="{91F4C095-2452-462A-A001-130AE1AC047F}" destId="{35A1FBBF-4D78-420C-8CC2-F0CB1DE38642}" srcOrd="0" destOrd="0" presId="urn:microsoft.com/office/officeart/2005/8/layout/lProcess2"/>
    <dgm:cxn modelId="{63302B14-31CF-4998-8B37-CF20ACEFBA46}" type="presParOf" srcId="{35A1FBBF-4D78-420C-8CC2-F0CB1DE38642}" destId="{73513C06-0AA9-44B4-BD43-505692E12D13}" srcOrd="0" destOrd="0" presId="urn:microsoft.com/office/officeart/2005/8/layout/lProcess2"/>
    <dgm:cxn modelId="{7389033A-7A26-466A-95BD-C5FF2A64E006}" type="presParOf" srcId="{35A1FBBF-4D78-420C-8CC2-F0CB1DE38642}" destId="{CE09304C-55A5-4871-A3F1-C028AFC7E09E}" srcOrd="1" destOrd="0" presId="urn:microsoft.com/office/officeart/2005/8/layout/lProcess2"/>
    <dgm:cxn modelId="{9C3C0241-ABDC-4778-929D-320C0DFB9A46}" type="presParOf" srcId="{35A1FBBF-4D78-420C-8CC2-F0CB1DE38642}" destId="{47627A1D-BABF-4C43-A059-55E87386EA62}" srcOrd="2" destOrd="0" presId="urn:microsoft.com/office/officeart/2005/8/layout/lProcess2"/>
    <dgm:cxn modelId="{AA69626C-C67E-477A-B5A3-E1E0678E1B88}" type="presParOf" srcId="{26640175-5FDE-4940-85DD-EB1F93F79C16}" destId="{529A02C2-7FEA-4E8C-A679-C3B278120E06}" srcOrd="1" destOrd="0" presId="urn:microsoft.com/office/officeart/2005/8/layout/lProcess2"/>
    <dgm:cxn modelId="{A38C538B-4BBB-4A3E-A135-D72707319DA2}" type="presParOf" srcId="{26640175-5FDE-4940-85DD-EB1F93F79C16}" destId="{289DD41F-107C-4B42-9E8B-60B9A396B953}" srcOrd="2" destOrd="0" presId="urn:microsoft.com/office/officeart/2005/8/layout/lProcess2"/>
    <dgm:cxn modelId="{F5561F9F-1724-46BA-8DFC-73BC91B9C70D}" type="presParOf" srcId="{289DD41F-107C-4B42-9E8B-60B9A396B953}" destId="{D78C7D5E-F546-4A42-9DF4-55995BE5977D}" srcOrd="0" destOrd="0" presId="urn:microsoft.com/office/officeart/2005/8/layout/lProcess2"/>
    <dgm:cxn modelId="{6A9D3EC1-A2C5-420F-95D5-070547176081}" type="presParOf" srcId="{289DD41F-107C-4B42-9E8B-60B9A396B953}" destId="{C01DB393-CCA5-4535-A3A1-9CE715BE6F53}" srcOrd="1" destOrd="0" presId="urn:microsoft.com/office/officeart/2005/8/layout/lProcess2"/>
    <dgm:cxn modelId="{33AC4926-A87B-4EA4-9839-C3DB20D18D96}" type="presParOf" srcId="{289DD41F-107C-4B42-9E8B-60B9A396B953}" destId="{710E2355-DDBB-4888-A9DC-75C08C33CB01}" srcOrd="2" destOrd="0" presId="urn:microsoft.com/office/officeart/2005/8/layout/lProcess2"/>
    <dgm:cxn modelId="{1F2D39FC-A282-4966-AEF5-4CDA036BD9EE}" type="presParOf" srcId="{710E2355-DDBB-4888-A9DC-75C08C33CB01}" destId="{1D79D8AB-F780-4DE9-A863-40EF1667CA01}" srcOrd="0" destOrd="0" presId="urn:microsoft.com/office/officeart/2005/8/layout/lProcess2"/>
    <dgm:cxn modelId="{A5E488D3-B4F1-4526-AD22-33A5A5F376DC}" type="presParOf" srcId="{1D79D8AB-F780-4DE9-A863-40EF1667CA01}" destId="{E093F316-1EAF-43CE-B3E3-F5646DA2FA78}" srcOrd="0" destOrd="0" presId="urn:microsoft.com/office/officeart/2005/8/layout/lProcess2"/>
    <dgm:cxn modelId="{C7233480-23AD-439C-BC5A-F0417D8E4A62}" type="presParOf" srcId="{1D79D8AB-F780-4DE9-A863-40EF1667CA01}" destId="{AD3F3A92-489D-48B5-8E75-1CA0F8029773}" srcOrd="1" destOrd="0" presId="urn:microsoft.com/office/officeart/2005/8/layout/lProcess2"/>
    <dgm:cxn modelId="{D3630B0A-09F3-4BE1-B26C-7FE2D70EAEF5}" type="presParOf" srcId="{1D79D8AB-F780-4DE9-A863-40EF1667CA01}" destId="{109511DD-C263-4036-AEC0-FA23C15BE2E7}" srcOrd="2" destOrd="0" presId="urn:microsoft.com/office/officeart/2005/8/layout/lProcess2"/>
    <dgm:cxn modelId="{2A8F680C-C5EC-4545-8641-345570472F2B}" type="presParOf" srcId="{1D79D8AB-F780-4DE9-A863-40EF1667CA01}" destId="{DF07AF9A-900A-457B-A8D1-C90C603F3DA8}" srcOrd="3" destOrd="0" presId="urn:microsoft.com/office/officeart/2005/8/layout/lProcess2"/>
    <dgm:cxn modelId="{558D9A6D-D74C-468C-B992-45BFA3D53413}" type="presParOf" srcId="{1D79D8AB-F780-4DE9-A863-40EF1667CA01}" destId="{15480CBA-AAA0-4A3B-836B-D7ACAC42ADBD}" srcOrd="4" destOrd="0" presId="urn:microsoft.com/office/officeart/2005/8/layout/lProcess2"/>
    <dgm:cxn modelId="{1E23D34F-DFF1-4EE7-A0E8-C49652EB081C}" type="presParOf" srcId="{26640175-5FDE-4940-85DD-EB1F93F79C16}" destId="{47A4F1FD-B888-4E60-A611-D2E1A965EB36}" srcOrd="3" destOrd="0" presId="urn:microsoft.com/office/officeart/2005/8/layout/lProcess2"/>
    <dgm:cxn modelId="{1B6732B4-052E-4DD1-BA6D-B39F6038D7E4}" type="presParOf" srcId="{26640175-5FDE-4940-85DD-EB1F93F79C16}" destId="{1B708044-E53C-48D0-911C-60A394B02ADD}" srcOrd="4" destOrd="0" presId="urn:microsoft.com/office/officeart/2005/8/layout/lProcess2"/>
    <dgm:cxn modelId="{B2F90B42-81B7-4F62-842A-6BDEFF8813FE}" type="presParOf" srcId="{1B708044-E53C-48D0-911C-60A394B02ADD}" destId="{2B3627DB-DBD2-4D76-B262-FFC8B63A15E6}" srcOrd="0" destOrd="0" presId="urn:microsoft.com/office/officeart/2005/8/layout/lProcess2"/>
    <dgm:cxn modelId="{FAF19A15-7716-4ACE-996E-B1E8D4FE96E1}" type="presParOf" srcId="{1B708044-E53C-48D0-911C-60A394B02ADD}" destId="{0273921A-8B69-4F6D-BEF7-1D9C2D987EE2}" srcOrd="1" destOrd="0" presId="urn:microsoft.com/office/officeart/2005/8/layout/lProcess2"/>
    <dgm:cxn modelId="{BCBD4C37-D4CD-4426-B0EE-5830BFF97799}" type="presParOf" srcId="{1B708044-E53C-48D0-911C-60A394B02ADD}" destId="{A04D2B2F-A5CE-4C61-8F86-A49C5226A8C0}" srcOrd="2" destOrd="0" presId="urn:microsoft.com/office/officeart/2005/8/layout/lProcess2"/>
    <dgm:cxn modelId="{61388A77-0D27-4B48-A9B6-6D50A640ED53}" type="presParOf" srcId="{A04D2B2F-A5CE-4C61-8F86-A49C5226A8C0}" destId="{6FD62DB4-8F38-4F7B-B48D-BFAB92614E19}" srcOrd="0" destOrd="0" presId="urn:microsoft.com/office/officeart/2005/8/layout/lProcess2"/>
    <dgm:cxn modelId="{EC39957C-EAFC-48A8-A351-594CA10A2C4A}" type="presParOf" srcId="{6FD62DB4-8F38-4F7B-B48D-BFAB92614E19}" destId="{DF1F1879-9DA7-44BF-B44A-49CAC5603389}" srcOrd="0" destOrd="0" presId="urn:microsoft.com/office/officeart/2005/8/layout/lProcess2"/>
    <dgm:cxn modelId="{DEE04F7A-E2FA-454F-9DD8-C88CB9EAD353}" type="presParOf" srcId="{6FD62DB4-8F38-4F7B-B48D-BFAB92614E19}" destId="{8E3AA9DB-4A96-4315-9671-6F9DCAE0BE20}" srcOrd="1" destOrd="0" presId="urn:microsoft.com/office/officeart/2005/8/layout/lProcess2"/>
    <dgm:cxn modelId="{08D95F25-1B5F-49E3-8E27-12129A5577FC}" type="presParOf" srcId="{6FD62DB4-8F38-4F7B-B48D-BFAB92614E19}" destId="{1184DB9B-B877-4AED-A701-7DEFE435358D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E952695-BC70-4451-9E65-215C84758B55}" type="doc">
      <dgm:prSet loTypeId="urn:microsoft.com/office/officeart/2005/8/layout/hProcess1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069027D-0E62-42D5-B42B-356E4C94AD66}">
      <dgm:prSet phldrT="[Текст]" custT="1"/>
      <dgm:spPr/>
      <dgm:t>
        <a:bodyPr/>
        <a:lstStyle/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b="1" dirty="0">
              <a:latin typeface="Segoe UI Light" panose="020B0502040204020203" pitchFamily="34" charset="0"/>
              <a:cs typeface="Segoe UI Light" panose="020B0502040204020203" pitchFamily="34" charset="0"/>
            </a:rPr>
            <a:t>Сбор материала</a:t>
          </a:r>
        </a:p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Отмечать ключевые слова (обобщения, «должен», «катастрофа» и т.п.) и яркие метафоры.</a:t>
          </a:r>
        </a:p>
      </dgm:t>
    </dgm:pt>
    <dgm:pt modelId="{D81F02D9-CBF8-4BAD-84E9-667D7369B235}" type="parTrans" cxnId="{87A27929-9508-4C2B-A7BC-068978ED7978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0DF4D60-C65E-4E91-A341-2AED8F4F13F9}" type="sibTrans" cxnId="{87A27929-9508-4C2B-A7BC-068978ED7978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58A23D-6B3F-4B95-B163-B971A0AD93B6}">
      <dgm:prSet phldrT="[Текст]" custT="1"/>
      <dgm:spPr/>
      <dgm:t>
        <a:bodyPr/>
        <a:lstStyle/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b="1" dirty="0">
              <a:latin typeface="Segoe UI Light" panose="020B0502040204020203" pitchFamily="34" charset="0"/>
              <a:cs typeface="Segoe UI Light" panose="020B0502040204020203" pitchFamily="34" charset="0"/>
            </a:rPr>
            <a:t>Структурирование</a:t>
          </a:r>
        </a:p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Мысленно (или в коротких заметках) разделять маркеры на эмоциональные (страх, безнадежность, гнев), когнитивные (искажения), ситуационные (насилие, суицидальный риск, зависимости).</a:t>
          </a:r>
        </a:p>
      </dgm:t>
    </dgm:pt>
    <dgm:pt modelId="{DB844063-5A4D-40F2-9E4A-431FA2CE30D8}" type="parTrans" cxnId="{C9F84343-1C51-49C6-8759-5473FDD22C11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2ABB220-A447-4382-9596-DE60372911B9}" type="sibTrans" cxnId="{C9F84343-1C51-49C6-8759-5473FDD22C11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18A02E0-C52E-4335-A38C-1D60BB07D548}">
      <dgm:prSet phldrT="[Текст]" custT="1"/>
      <dgm:spPr/>
      <dgm:t>
        <a:bodyPr/>
        <a:lstStyle/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b="1" dirty="0">
              <a:latin typeface="Segoe UI Light" panose="020B0502040204020203" pitchFamily="34" charset="0"/>
              <a:cs typeface="Segoe UI Light" panose="020B0502040204020203" pitchFamily="34" charset="0"/>
            </a:rPr>
            <a:t>Уточнение в стиле мотивационного интервьюирования</a:t>
          </a:r>
        </a:p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Использование открытых вопросов, поддерживающих высказываний, отражения </a:t>
          </a:r>
          <a:b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и </a:t>
          </a:r>
          <a:r>
            <a:rPr lang="ru-RU" sz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резюмирования</a:t>
          </a: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.</a:t>
          </a:r>
        </a:p>
      </dgm:t>
    </dgm:pt>
    <dgm:pt modelId="{DAE6E9CC-E248-4AB4-8D10-9ED5C3E41A33}" type="parTrans" cxnId="{039248CA-B434-4CA9-B368-4F3F86C10649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851CB1C-C6BE-46A3-BBA6-785BA95A9C26}" type="sibTrans" cxnId="{039248CA-B434-4CA9-B368-4F3F86C10649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A8283CB-6DA4-484D-9DF6-0EB8F169ED2D}">
      <dgm:prSet custT="1"/>
      <dgm:spPr/>
      <dgm:t>
        <a:bodyPr/>
        <a:lstStyle/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b="1" dirty="0">
              <a:latin typeface="Segoe UI Light" panose="020B0502040204020203" pitchFamily="34" charset="0"/>
              <a:cs typeface="Segoe UI Light" panose="020B0502040204020203" pitchFamily="34" charset="0"/>
            </a:rPr>
            <a:t>Прямые вопросы о рисках</a:t>
          </a:r>
        </a:p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Без обвинения, с мягкой интонацией</a:t>
          </a:r>
        </a:p>
      </dgm:t>
    </dgm:pt>
    <dgm:pt modelId="{8BB95B17-F680-4743-97A8-15EF10B040D6}" type="parTrans" cxnId="{741C2309-950D-4D6C-B833-F4282CFBB14B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0A4064-E4C5-4BA9-9A8D-5CECA6E2D684}" type="sibTrans" cxnId="{741C2309-950D-4D6C-B833-F4282CFBB14B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6EE3991-069B-4A7D-925A-4BB70AB2EF52}">
      <dgm:prSet custT="1"/>
      <dgm:spPr/>
      <dgm:t>
        <a:bodyPr/>
        <a:lstStyle/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b="1" dirty="0">
              <a:latin typeface="Segoe UI Light" panose="020B0502040204020203" pitchFamily="34" charset="0"/>
              <a:cs typeface="Segoe UI Light" panose="020B0502040204020203" pitchFamily="34" charset="0"/>
            </a:rPr>
            <a:t>Формулирование фокуса консультации</a:t>
          </a:r>
        </a:p>
        <a:p>
          <a:pPr marL="0" indent="0" rt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200" dirty="0">
              <a:latin typeface="Segoe UI Light" panose="020B0502040204020203" pitchFamily="34" charset="0"/>
              <a:cs typeface="Segoe UI Light" panose="020B0502040204020203" pitchFamily="34" charset="0"/>
            </a:rPr>
            <a:t>Совместно с консультируемым уточнить, о чем именно пойдет речь сейчас: о снижении риска, поиске поддержки, следующем шаге и т.п.</a:t>
          </a:r>
        </a:p>
      </dgm:t>
    </dgm:pt>
    <dgm:pt modelId="{FD35E522-7BEF-4CE2-98BC-8389E35AA47C}" type="parTrans" cxnId="{F73FB63B-F4FE-4C17-807E-C6FE2C26FDDB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DF2A378-BDD0-4CEE-AD79-3878B69DBDD0}" type="sibTrans" cxnId="{F73FB63B-F4FE-4C17-807E-C6FE2C26FDDB}">
      <dgm:prSet/>
      <dgm:spPr/>
      <dgm:t>
        <a:bodyPr/>
        <a:lstStyle/>
        <a:p>
          <a:pPr marL="0" indent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2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CCB0835-0F45-41DE-B29F-1711F1F07291}" type="pres">
      <dgm:prSet presAssocID="{0E952695-BC70-4451-9E65-215C84758B55}" presName="Name0" presStyleCnt="0">
        <dgm:presLayoutVars>
          <dgm:dir/>
          <dgm:resizeHandles val="exact"/>
        </dgm:presLayoutVars>
      </dgm:prSet>
      <dgm:spPr/>
    </dgm:pt>
    <dgm:pt modelId="{233FBCF2-9E51-410F-94CA-C58E6FA7780F}" type="pres">
      <dgm:prSet presAssocID="{0E952695-BC70-4451-9E65-215C84758B55}" presName="arrow" presStyleLbl="bgShp" presStyleIdx="0" presStyleCnt="1"/>
      <dgm:spPr/>
    </dgm:pt>
    <dgm:pt modelId="{3DBAF566-903C-41AD-83FD-3A286E7BB4FE}" type="pres">
      <dgm:prSet presAssocID="{0E952695-BC70-4451-9E65-215C84758B55}" presName="points" presStyleCnt="0"/>
      <dgm:spPr/>
    </dgm:pt>
    <dgm:pt modelId="{E888DA1B-05C4-4D7E-BBF9-A29D2DA25A5F}" type="pres">
      <dgm:prSet presAssocID="{B069027D-0E62-42D5-B42B-356E4C94AD66}" presName="compositeA" presStyleCnt="0"/>
      <dgm:spPr/>
    </dgm:pt>
    <dgm:pt modelId="{ED5DFA01-0B5D-4DFE-B428-77E99A6208B3}" type="pres">
      <dgm:prSet presAssocID="{B069027D-0E62-42D5-B42B-356E4C94AD66}" presName="textA" presStyleLbl="revTx" presStyleIdx="0" presStyleCnt="5" custScaleX="262525">
        <dgm:presLayoutVars>
          <dgm:bulletEnabled val="1"/>
        </dgm:presLayoutVars>
      </dgm:prSet>
      <dgm:spPr/>
    </dgm:pt>
    <dgm:pt modelId="{9FC3592C-E9B6-4E7A-8143-95FE02A19FEC}" type="pres">
      <dgm:prSet presAssocID="{B069027D-0E62-42D5-B42B-356E4C94AD66}" presName="circleA" presStyleLbl="node1" presStyleIdx="0" presStyleCnt="5"/>
      <dgm:spPr/>
    </dgm:pt>
    <dgm:pt modelId="{0AB76DAF-EA9D-42C2-A743-CF318373E84A}" type="pres">
      <dgm:prSet presAssocID="{B069027D-0E62-42D5-B42B-356E4C94AD66}" presName="spaceA" presStyleCnt="0"/>
      <dgm:spPr/>
    </dgm:pt>
    <dgm:pt modelId="{4AAF15C8-BC1A-41AA-B197-D5747446E872}" type="pres">
      <dgm:prSet presAssocID="{50DF4D60-C65E-4E91-A341-2AED8F4F13F9}" presName="space" presStyleCnt="0"/>
      <dgm:spPr/>
    </dgm:pt>
    <dgm:pt modelId="{F355CDB3-F3CC-422D-AA0E-30C8B68CA0D0}" type="pres">
      <dgm:prSet presAssocID="{0058A23D-6B3F-4B95-B163-B971A0AD93B6}" presName="compositeB" presStyleCnt="0"/>
      <dgm:spPr/>
    </dgm:pt>
    <dgm:pt modelId="{C272FB7A-C6FE-472F-9E13-A3637C032F09}" type="pres">
      <dgm:prSet presAssocID="{0058A23D-6B3F-4B95-B163-B971A0AD93B6}" presName="textB" presStyleLbl="revTx" presStyleIdx="1" presStyleCnt="5" custScaleX="286985">
        <dgm:presLayoutVars>
          <dgm:bulletEnabled val="1"/>
        </dgm:presLayoutVars>
      </dgm:prSet>
      <dgm:spPr/>
    </dgm:pt>
    <dgm:pt modelId="{30B9CB1D-D0E2-41B4-B1ED-FE23612D6476}" type="pres">
      <dgm:prSet presAssocID="{0058A23D-6B3F-4B95-B163-B971A0AD93B6}" presName="circleB" presStyleLbl="node1" presStyleIdx="1" presStyleCnt="5"/>
      <dgm:spPr/>
    </dgm:pt>
    <dgm:pt modelId="{8B23CCB5-C07E-4989-83D9-9045F42A4249}" type="pres">
      <dgm:prSet presAssocID="{0058A23D-6B3F-4B95-B163-B971A0AD93B6}" presName="spaceB" presStyleCnt="0"/>
      <dgm:spPr/>
    </dgm:pt>
    <dgm:pt modelId="{883B526D-9F5E-4D0C-BCD2-FD8D4A0277A4}" type="pres">
      <dgm:prSet presAssocID="{B2ABB220-A447-4382-9596-DE60372911B9}" presName="space" presStyleCnt="0"/>
      <dgm:spPr/>
    </dgm:pt>
    <dgm:pt modelId="{44173B36-A807-4634-9E34-20E625D87FC4}" type="pres">
      <dgm:prSet presAssocID="{A18A02E0-C52E-4335-A38C-1D60BB07D548}" presName="compositeA" presStyleCnt="0"/>
      <dgm:spPr/>
    </dgm:pt>
    <dgm:pt modelId="{B7864A81-9525-47BC-BD37-3A62D52E12F1}" type="pres">
      <dgm:prSet presAssocID="{A18A02E0-C52E-4335-A38C-1D60BB07D548}" presName="textA" presStyleLbl="revTx" presStyleIdx="2" presStyleCnt="5" custScaleX="305176">
        <dgm:presLayoutVars>
          <dgm:bulletEnabled val="1"/>
        </dgm:presLayoutVars>
      </dgm:prSet>
      <dgm:spPr/>
    </dgm:pt>
    <dgm:pt modelId="{61DC9B22-1463-49C5-86A3-BE1A6D380879}" type="pres">
      <dgm:prSet presAssocID="{A18A02E0-C52E-4335-A38C-1D60BB07D548}" presName="circleA" presStyleLbl="node1" presStyleIdx="2" presStyleCnt="5"/>
      <dgm:spPr/>
    </dgm:pt>
    <dgm:pt modelId="{DA3EB3F6-072F-4210-8182-BABB1E764090}" type="pres">
      <dgm:prSet presAssocID="{A18A02E0-C52E-4335-A38C-1D60BB07D548}" presName="spaceA" presStyleCnt="0"/>
      <dgm:spPr/>
    </dgm:pt>
    <dgm:pt modelId="{BC0C7BFF-C83B-4FC0-B98F-720FD9BFB29F}" type="pres">
      <dgm:prSet presAssocID="{1851CB1C-C6BE-46A3-BBA6-785BA95A9C26}" presName="space" presStyleCnt="0"/>
      <dgm:spPr/>
    </dgm:pt>
    <dgm:pt modelId="{5930A205-A8E1-463B-9544-0B7747061C08}" type="pres">
      <dgm:prSet presAssocID="{9A8283CB-6DA4-484D-9DF6-0EB8F169ED2D}" presName="compositeB" presStyleCnt="0"/>
      <dgm:spPr/>
    </dgm:pt>
    <dgm:pt modelId="{5DBAAFB7-2220-4B71-96F2-B1A172FD4101}" type="pres">
      <dgm:prSet presAssocID="{9A8283CB-6DA4-484D-9DF6-0EB8F169ED2D}" presName="textB" presStyleLbl="revTx" presStyleIdx="3" presStyleCnt="5" custScaleX="219671">
        <dgm:presLayoutVars>
          <dgm:bulletEnabled val="1"/>
        </dgm:presLayoutVars>
      </dgm:prSet>
      <dgm:spPr/>
    </dgm:pt>
    <dgm:pt modelId="{F7A17C40-C1E5-4EB6-B322-D2A5B6775B56}" type="pres">
      <dgm:prSet presAssocID="{9A8283CB-6DA4-484D-9DF6-0EB8F169ED2D}" presName="circleB" presStyleLbl="node1" presStyleIdx="3" presStyleCnt="5"/>
      <dgm:spPr/>
    </dgm:pt>
    <dgm:pt modelId="{8168230D-DD0C-45E0-8A7F-BF1CFD7CBE7A}" type="pres">
      <dgm:prSet presAssocID="{9A8283CB-6DA4-484D-9DF6-0EB8F169ED2D}" presName="spaceB" presStyleCnt="0"/>
      <dgm:spPr/>
    </dgm:pt>
    <dgm:pt modelId="{1E4551F4-DF74-4D15-98F5-5810D7B5ED13}" type="pres">
      <dgm:prSet presAssocID="{840A4064-E4C5-4BA9-9A8D-5CECA6E2D684}" presName="space" presStyleCnt="0"/>
      <dgm:spPr/>
    </dgm:pt>
    <dgm:pt modelId="{03595E21-A7EA-44D6-A396-DBD1096CC21B}" type="pres">
      <dgm:prSet presAssocID="{F6EE3991-069B-4A7D-925A-4BB70AB2EF52}" presName="compositeA" presStyleCnt="0"/>
      <dgm:spPr/>
    </dgm:pt>
    <dgm:pt modelId="{F998A414-5DF8-42F9-AF6A-4CC96D0DDBC7}" type="pres">
      <dgm:prSet presAssocID="{F6EE3991-069B-4A7D-925A-4BB70AB2EF52}" presName="textA" presStyleLbl="revTx" presStyleIdx="4" presStyleCnt="5" custScaleX="279967">
        <dgm:presLayoutVars>
          <dgm:bulletEnabled val="1"/>
        </dgm:presLayoutVars>
      </dgm:prSet>
      <dgm:spPr/>
    </dgm:pt>
    <dgm:pt modelId="{77231E06-A76A-478C-BEF3-FE458032D68C}" type="pres">
      <dgm:prSet presAssocID="{F6EE3991-069B-4A7D-925A-4BB70AB2EF52}" presName="circleA" presStyleLbl="node1" presStyleIdx="4" presStyleCnt="5"/>
      <dgm:spPr/>
    </dgm:pt>
    <dgm:pt modelId="{AD17888D-173F-4CED-AC47-94D304CF749C}" type="pres">
      <dgm:prSet presAssocID="{F6EE3991-069B-4A7D-925A-4BB70AB2EF52}" presName="spaceA" presStyleCnt="0"/>
      <dgm:spPr/>
    </dgm:pt>
  </dgm:ptLst>
  <dgm:cxnLst>
    <dgm:cxn modelId="{741C2309-950D-4D6C-B833-F4282CFBB14B}" srcId="{0E952695-BC70-4451-9E65-215C84758B55}" destId="{9A8283CB-6DA4-484D-9DF6-0EB8F169ED2D}" srcOrd="3" destOrd="0" parTransId="{8BB95B17-F680-4743-97A8-15EF10B040D6}" sibTransId="{840A4064-E4C5-4BA9-9A8D-5CECA6E2D684}"/>
    <dgm:cxn modelId="{6DEA6516-59E4-4E61-BF5D-72E9D1189EB9}" type="presOf" srcId="{B069027D-0E62-42D5-B42B-356E4C94AD66}" destId="{ED5DFA01-0B5D-4DFE-B428-77E99A6208B3}" srcOrd="0" destOrd="0" presId="urn:microsoft.com/office/officeart/2005/8/layout/hProcess11"/>
    <dgm:cxn modelId="{87A27929-9508-4C2B-A7BC-068978ED7978}" srcId="{0E952695-BC70-4451-9E65-215C84758B55}" destId="{B069027D-0E62-42D5-B42B-356E4C94AD66}" srcOrd="0" destOrd="0" parTransId="{D81F02D9-CBF8-4BAD-84E9-667D7369B235}" sibTransId="{50DF4D60-C65E-4E91-A341-2AED8F4F13F9}"/>
    <dgm:cxn modelId="{F73FB63B-F4FE-4C17-807E-C6FE2C26FDDB}" srcId="{0E952695-BC70-4451-9E65-215C84758B55}" destId="{F6EE3991-069B-4A7D-925A-4BB70AB2EF52}" srcOrd="4" destOrd="0" parTransId="{FD35E522-7BEF-4CE2-98BC-8389E35AA47C}" sibTransId="{5DF2A378-BDD0-4CEE-AD79-3878B69DBDD0}"/>
    <dgm:cxn modelId="{C9F84343-1C51-49C6-8759-5473FDD22C11}" srcId="{0E952695-BC70-4451-9E65-215C84758B55}" destId="{0058A23D-6B3F-4B95-B163-B971A0AD93B6}" srcOrd="1" destOrd="0" parTransId="{DB844063-5A4D-40F2-9E4A-431FA2CE30D8}" sibTransId="{B2ABB220-A447-4382-9596-DE60372911B9}"/>
    <dgm:cxn modelId="{5509438A-0821-4906-B874-7462544C2A07}" type="presOf" srcId="{0058A23D-6B3F-4B95-B163-B971A0AD93B6}" destId="{C272FB7A-C6FE-472F-9E13-A3637C032F09}" srcOrd="0" destOrd="0" presId="urn:microsoft.com/office/officeart/2005/8/layout/hProcess11"/>
    <dgm:cxn modelId="{56E31F9A-EBD8-4070-8495-92D248ED5C81}" type="presOf" srcId="{9A8283CB-6DA4-484D-9DF6-0EB8F169ED2D}" destId="{5DBAAFB7-2220-4B71-96F2-B1A172FD4101}" srcOrd="0" destOrd="0" presId="urn:microsoft.com/office/officeart/2005/8/layout/hProcess11"/>
    <dgm:cxn modelId="{550CBFB6-61B6-4742-95B6-2682D8D2C3AD}" type="presOf" srcId="{A18A02E0-C52E-4335-A38C-1D60BB07D548}" destId="{B7864A81-9525-47BC-BD37-3A62D52E12F1}" srcOrd="0" destOrd="0" presId="urn:microsoft.com/office/officeart/2005/8/layout/hProcess11"/>
    <dgm:cxn modelId="{039248CA-B434-4CA9-B368-4F3F86C10649}" srcId="{0E952695-BC70-4451-9E65-215C84758B55}" destId="{A18A02E0-C52E-4335-A38C-1D60BB07D548}" srcOrd="2" destOrd="0" parTransId="{DAE6E9CC-E248-4AB4-8D10-9ED5C3E41A33}" sibTransId="{1851CB1C-C6BE-46A3-BBA6-785BA95A9C26}"/>
    <dgm:cxn modelId="{97EEC1CD-DA0E-436C-B72B-136D64C03AF5}" type="presOf" srcId="{0E952695-BC70-4451-9E65-215C84758B55}" destId="{2CCB0835-0F45-41DE-B29F-1711F1F07291}" srcOrd="0" destOrd="0" presId="urn:microsoft.com/office/officeart/2005/8/layout/hProcess11"/>
    <dgm:cxn modelId="{DA007DEF-C3C6-4A36-8A2D-D75B7371C56E}" type="presOf" srcId="{F6EE3991-069B-4A7D-925A-4BB70AB2EF52}" destId="{F998A414-5DF8-42F9-AF6A-4CC96D0DDBC7}" srcOrd="0" destOrd="0" presId="urn:microsoft.com/office/officeart/2005/8/layout/hProcess11"/>
    <dgm:cxn modelId="{816D19C3-AC3D-4C12-88BF-7E3BFF216C38}" type="presParOf" srcId="{2CCB0835-0F45-41DE-B29F-1711F1F07291}" destId="{233FBCF2-9E51-410F-94CA-C58E6FA7780F}" srcOrd="0" destOrd="0" presId="urn:microsoft.com/office/officeart/2005/8/layout/hProcess11"/>
    <dgm:cxn modelId="{B01045AA-2D29-4C9F-8608-B6A588E26F75}" type="presParOf" srcId="{2CCB0835-0F45-41DE-B29F-1711F1F07291}" destId="{3DBAF566-903C-41AD-83FD-3A286E7BB4FE}" srcOrd="1" destOrd="0" presId="urn:microsoft.com/office/officeart/2005/8/layout/hProcess11"/>
    <dgm:cxn modelId="{0B2DB807-90AA-48B5-B9A7-ECFA313FE74B}" type="presParOf" srcId="{3DBAF566-903C-41AD-83FD-3A286E7BB4FE}" destId="{E888DA1B-05C4-4D7E-BBF9-A29D2DA25A5F}" srcOrd="0" destOrd="0" presId="urn:microsoft.com/office/officeart/2005/8/layout/hProcess11"/>
    <dgm:cxn modelId="{D1ABC468-B40F-4A21-992A-0596DE4CD2E3}" type="presParOf" srcId="{E888DA1B-05C4-4D7E-BBF9-A29D2DA25A5F}" destId="{ED5DFA01-0B5D-4DFE-B428-77E99A6208B3}" srcOrd="0" destOrd="0" presId="urn:microsoft.com/office/officeart/2005/8/layout/hProcess11"/>
    <dgm:cxn modelId="{8B2B16CB-B71A-4CD1-8C91-9547DF2D9EA3}" type="presParOf" srcId="{E888DA1B-05C4-4D7E-BBF9-A29D2DA25A5F}" destId="{9FC3592C-E9B6-4E7A-8143-95FE02A19FEC}" srcOrd="1" destOrd="0" presId="urn:microsoft.com/office/officeart/2005/8/layout/hProcess11"/>
    <dgm:cxn modelId="{FBB7B4C9-F359-4608-8BD8-72D935D897E4}" type="presParOf" srcId="{E888DA1B-05C4-4D7E-BBF9-A29D2DA25A5F}" destId="{0AB76DAF-EA9D-42C2-A743-CF318373E84A}" srcOrd="2" destOrd="0" presId="urn:microsoft.com/office/officeart/2005/8/layout/hProcess11"/>
    <dgm:cxn modelId="{605661D3-BC4A-4111-A56B-E82BEADE083F}" type="presParOf" srcId="{3DBAF566-903C-41AD-83FD-3A286E7BB4FE}" destId="{4AAF15C8-BC1A-41AA-B197-D5747446E872}" srcOrd="1" destOrd="0" presId="urn:microsoft.com/office/officeart/2005/8/layout/hProcess11"/>
    <dgm:cxn modelId="{F19AA5FB-CC4B-43C7-9044-B4E6ABBBD37C}" type="presParOf" srcId="{3DBAF566-903C-41AD-83FD-3A286E7BB4FE}" destId="{F355CDB3-F3CC-422D-AA0E-30C8B68CA0D0}" srcOrd="2" destOrd="0" presId="urn:microsoft.com/office/officeart/2005/8/layout/hProcess11"/>
    <dgm:cxn modelId="{C357F02A-CC1B-49AE-9CDB-AF3962BE50AF}" type="presParOf" srcId="{F355CDB3-F3CC-422D-AA0E-30C8B68CA0D0}" destId="{C272FB7A-C6FE-472F-9E13-A3637C032F09}" srcOrd="0" destOrd="0" presId="urn:microsoft.com/office/officeart/2005/8/layout/hProcess11"/>
    <dgm:cxn modelId="{D1A17AC2-B61E-465C-A669-3C19F1945853}" type="presParOf" srcId="{F355CDB3-F3CC-422D-AA0E-30C8B68CA0D0}" destId="{30B9CB1D-D0E2-41B4-B1ED-FE23612D6476}" srcOrd="1" destOrd="0" presId="urn:microsoft.com/office/officeart/2005/8/layout/hProcess11"/>
    <dgm:cxn modelId="{617D5B36-C836-4A13-B617-73A7454329FD}" type="presParOf" srcId="{F355CDB3-F3CC-422D-AA0E-30C8B68CA0D0}" destId="{8B23CCB5-C07E-4989-83D9-9045F42A4249}" srcOrd="2" destOrd="0" presId="urn:microsoft.com/office/officeart/2005/8/layout/hProcess11"/>
    <dgm:cxn modelId="{33C8A762-3E01-4C6D-92A8-F28F8092846C}" type="presParOf" srcId="{3DBAF566-903C-41AD-83FD-3A286E7BB4FE}" destId="{883B526D-9F5E-4D0C-BCD2-FD8D4A0277A4}" srcOrd="3" destOrd="0" presId="urn:microsoft.com/office/officeart/2005/8/layout/hProcess11"/>
    <dgm:cxn modelId="{49125A34-BF46-43F9-8B97-471B06CF2054}" type="presParOf" srcId="{3DBAF566-903C-41AD-83FD-3A286E7BB4FE}" destId="{44173B36-A807-4634-9E34-20E625D87FC4}" srcOrd="4" destOrd="0" presId="urn:microsoft.com/office/officeart/2005/8/layout/hProcess11"/>
    <dgm:cxn modelId="{EEFA5C1E-5B82-47FB-B1C4-EDADC86FCE46}" type="presParOf" srcId="{44173B36-A807-4634-9E34-20E625D87FC4}" destId="{B7864A81-9525-47BC-BD37-3A62D52E12F1}" srcOrd="0" destOrd="0" presId="urn:microsoft.com/office/officeart/2005/8/layout/hProcess11"/>
    <dgm:cxn modelId="{31BD535A-CD0F-4823-B1AB-EC1E2E09F716}" type="presParOf" srcId="{44173B36-A807-4634-9E34-20E625D87FC4}" destId="{61DC9B22-1463-49C5-86A3-BE1A6D380879}" srcOrd="1" destOrd="0" presId="urn:microsoft.com/office/officeart/2005/8/layout/hProcess11"/>
    <dgm:cxn modelId="{D34F0FDE-5A1E-4728-855F-E1EE11733B38}" type="presParOf" srcId="{44173B36-A807-4634-9E34-20E625D87FC4}" destId="{DA3EB3F6-072F-4210-8182-BABB1E764090}" srcOrd="2" destOrd="0" presId="urn:microsoft.com/office/officeart/2005/8/layout/hProcess11"/>
    <dgm:cxn modelId="{F9257848-0132-4481-8421-868C6C873951}" type="presParOf" srcId="{3DBAF566-903C-41AD-83FD-3A286E7BB4FE}" destId="{BC0C7BFF-C83B-4FC0-B98F-720FD9BFB29F}" srcOrd="5" destOrd="0" presId="urn:microsoft.com/office/officeart/2005/8/layout/hProcess11"/>
    <dgm:cxn modelId="{ADC3C6AA-C160-4090-A900-A5216F034495}" type="presParOf" srcId="{3DBAF566-903C-41AD-83FD-3A286E7BB4FE}" destId="{5930A205-A8E1-463B-9544-0B7747061C08}" srcOrd="6" destOrd="0" presId="urn:microsoft.com/office/officeart/2005/8/layout/hProcess11"/>
    <dgm:cxn modelId="{26FE7775-ECA1-4292-A1C7-1310B9702C26}" type="presParOf" srcId="{5930A205-A8E1-463B-9544-0B7747061C08}" destId="{5DBAAFB7-2220-4B71-96F2-B1A172FD4101}" srcOrd="0" destOrd="0" presId="urn:microsoft.com/office/officeart/2005/8/layout/hProcess11"/>
    <dgm:cxn modelId="{5850AD6E-9F21-419A-B44D-EC2CD9337B99}" type="presParOf" srcId="{5930A205-A8E1-463B-9544-0B7747061C08}" destId="{F7A17C40-C1E5-4EB6-B322-D2A5B6775B56}" srcOrd="1" destOrd="0" presId="urn:microsoft.com/office/officeart/2005/8/layout/hProcess11"/>
    <dgm:cxn modelId="{84B8081F-CB35-4584-8257-BC6CAF078526}" type="presParOf" srcId="{5930A205-A8E1-463B-9544-0B7747061C08}" destId="{8168230D-DD0C-45E0-8A7F-BF1CFD7CBE7A}" srcOrd="2" destOrd="0" presId="urn:microsoft.com/office/officeart/2005/8/layout/hProcess11"/>
    <dgm:cxn modelId="{4C02B581-8882-4150-9323-3B97A0748034}" type="presParOf" srcId="{3DBAF566-903C-41AD-83FD-3A286E7BB4FE}" destId="{1E4551F4-DF74-4D15-98F5-5810D7B5ED13}" srcOrd="7" destOrd="0" presId="urn:microsoft.com/office/officeart/2005/8/layout/hProcess11"/>
    <dgm:cxn modelId="{32B846AC-5F3E-4108-A93B-67A5607BF3B2}" type="presParOf" srcId="{3DBAF566-903C-41AD-83FD-3A286E7BB4FE}" destId="{03595E21-A7EA-44D6-A396-DBD1096CC21B}" srcOrd="8" destOrd="0" presId="urn:microsoft.com/office/officeart/2005/8/layout/hProcess11"/>
    <dgm:cxn modelId="{B92C7B0E-6E34-4E0A-94D8-0EFF6621AE81}" type="presParOf" srcId="{03595E21-A7EA-44D6-A396-DBD1096CC21B}" destId="{F998A414-5DF8-42F9-AF6A-4CC96D0DDBC7}" srcOrd="0" destOrd="0" presId="urn:microsoft.com/office/officeart/2005/8/layout/hProcess11"/>
    <dgm:cxn modelId="{F5773C75-EB02-4081-A7AF-DF2E9008771D}" type="presParOf" srcId="{03595E21-A7EA-44D6-A396-DBD1096CC21B}" destId="{77231E06-A76A-478C-BEF3-FE458032D68C}" srcOrd="1" destOrd="0" presId="urn:microsoft.com/office/officeart/2005/8/layout/hProcess11"/>
    <dgm:cxn modelId="{724330FD-AD4B-49DB-BD06-7F07CE147D87}" type="presParOf" srcId="{03595E21-A7EA-44D6-A396-DBD1096CC21B}" destId="{AD17888D-173F-4CED-AC47-94D304CF749C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18DF17-652A-40DB-BAD4-5424FBAF4B5A}" type="doc">
      <dgm:prSet loTypeId="urn:microsoft.com/office/officeart/2009/3/layout/PlusandMinus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7E1640A-9244-4573-AEF7-9E3F33DE725F}">
      <dgm:prSet phldrT="[Текст]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Нормальная скорость речи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Спокойная манера говорить</a:t>
          </a:r>
          <a:b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Громкость голоса меняется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Отчетливое произношение</a:t>
          </a:r>
          <a:b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Низкий, «глубокий» голос</a:t>
          </a:r>
          <a:b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Достаточно «сильный»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Тональность голоса меняется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Голос звучит, словно я улыбаюсь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Выразительность, интонационное богатство</a:t>
          </a:r>
        </a:p>
      </dgm:t>
    </dgm:pt>
    <dgm:pt modelId="{320AA7A6-629E-43FC-8D5C-212A6170C4C9}" type="parTrans" cxnId="{9D209E48-7303-49EA-9EE9-AF90C5AAF61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D6F152A-F079-4DE0-97FC-91869D5E22DC}" type="sibTrans" cxnId="{9D209E48-7303-49EA-9EE9-AF90C5AAF61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0F2B816-58F7-451B-BF64-4221FDAA2219}">
      <dgm:prSet phldrT="[Текст]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громкий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Тихий, слабый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Монотонная речь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Торопливая манера говорить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Медлительная манера говорить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Нечеткое произношение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Высокий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Хриплый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Гнусавый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Резкий голос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Голос «не улыбается»</a:t>
          </a:r>
        </a:p>
      </dgm:t>
    </dgm:pt>
    <dgm:pt modelId="{BB126CAD-005D-414F-AD7E-F0255BB5556C}" type="parTrans" cxnId="{D78C9EA3-FFFD-42F9-ADDE-F2EEC8102AE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2F3CE9D-CD72-432D-8FFF-B72D81A2629E}" type="sibTrans" cxnId="{D78C9EA3-FFFD-42F9-ADDE-F2EEC8102AE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C47C9F4-AEB8-468D-B058-8AC5375A3D5D}" type="pres">
      <dgm:prSet presAssocID="{0D18DF17-652A-40DB-BAD4-5424FBAF4B5A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E6DBA6C4-3C56-4C92-88DF-79A290DF68E9}" type="pres">
      <dgm:prSet presAssocID="{0D18DF17-652A-40DB-BAD4-5424FBAF4B5A}" presName="Background" presStyleLbl="bgImgPlace1" presStyleIdx="0" presStyleCnt="1" custLinFactNeighborX="145" custLinFactNeighborY="843"/>
      <dgm:spPr/>
    </dgm:pt>
    <dgm:pt modelId="{A2B614DE-6788-4E42-A497-E2AE05F708AB}" type="pres">
      <dgm:prSet presAssocID="{0D18DF17-652A-40DB-BAD4-5424FBAF4B5A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4C44E9E-FECB-47E2-BAB4-E16957C43A12}" type="pres">
      <dgm:prSet presAssocID="{0D18DF17-652A-40DB-BAD4-5424FBAF4B5A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38FFA538-40CC-41D1-8D48-E1F08A010125}" type="pres">
      <dgm:prSet presAssocID="{0D18DF17-652A-40DB-BAD4-5424FBAF4B5A}" presName="Plus" presStyleLbl="alignNode1" presStyleIdx="0" presStyleCnt="2"/>
      <dgm:spPr/>
    </dgm:pt>
    <dgm:pt modelId="{0B41F3BD-2664-454A-BB17-C7E9A4AAFB4B}" type="pres">
      <dgm:prSet presAssocID="{0D18DF17-652A-40DB-BAD4-5424FBAF4B5A}" presName="Minus" presStyleLbl="alignNode1" presStyleIdx="1" presStyleCnt="2"/>
      <dgm:spPr/>
    </dgm:pt>
    <dgm:pt modelId="{608C34A5-606D-4BEC-9688-E202D0AE9589}" type="pres">
      <dgm:prSet presAssocID="{0D18DF17-652A-40DB-BAD4-5424FBAF4B5A}" presName="Divider" presStyleLbl="parChTrans1D1" presStyleIdx="0" presStyleCnt="1"/>
      <dgm:spPr/>
    </dgm:pt>
  </dgm:ptLst>
  <dgm:cxnLst>
    <dgm:cxn modelId="{9D209E48-7303-49EA-9EE9-AF90C5AAF613}" srcId="{0D18DF17-652A-40DB-BAD4-5424FBAF4B5A}" destId="{77E1640A-9244-4573-AEF7-9E3F33DE725F}" srcOrd="0" destOrd="0" parTransId="{320AA7A6-629E-43FC-8D5C-212A6170C4C9}" sibTransId="{8D6F152A-F079-4DE0-97FC-91869D5E22DC}"/>
    <dgm:cxn modelId="{D78C9EA3-FFFD-42F9-ADDE-F2EEC8102AE4}" srcId="{0D18DF17-652A-40DB-BAD4-5424FBAF4B5A}" destId="{20F2B816-58F7-451B-BF64-4221FDAA2219}" srcOrd="1" destOrd="0" parTransId="{BB126CAD-005D-414F-AD7E-F0255BB5556C}" sibTransId="{D2F3CE9D-CD72-432D-8FFF-B72D81A2629E}"/>
    <dgm:cxn modelId="{256EF2C1-DDA6-49EF-8742-3F392931EC2B}" type="presOf" srcId="{0D18DF17-652A-40DB-BAD4-5424FBAF4B5A}" destId="{AC47C9F4-AEB8-468D-B058-8AC5375A3D5D}" srcOrd="0" destOrd="0" presId="urn:microsoft.com/office/officeart/2009/3/layout/PlusandMinus"/>
    <dgm:cxn modelId="{2503CBD0-A9E8-4D8F-AD01-86F9E9FFD25A}" type="presOf" srcId="{20F2B816-58F7-451B-BF64-4221FDAA2219}" destId="{E4C44E9E-FECB-47E2-BAB4-E16957C43A12}" srcOrd="0" destOrd="0" presId="urn:microsoft.com/office/officeart/2009/3/layout/PlusandMinus"/>
    <dgm:cxn modelId="{BFE1D4D6-44E8-4548-9555-E47AAC6983C8}" type="presOf" srcId="{77E1640A-9244-4573-AEF7-9E3F33DE725F}" destId="{A2B614DE-6788-4E42-A497-E2AE05F708AB}" srcOrd="0" destOrd="0" presId="urn:microsoft.com/office/officeart/2009/3/layout/PlusandMinus"/>
    <dgm:cxn modelId="{D02DDD82-DFBC-4E09-BAD0-DA9444A8BE50}" type="presParOf" srcId="{AC47C9F4-AEB8-468D-B058-8AC5375A3D5D}" destId="{E6DBA6C4-3C56-4C92-88DF-79A290DF68E9}" srcOrd="0" destOrd="0" presId="urn:microsoft.com/office/officeart/2009/3/layout/PlusandMinus"/>
    <dgm:cxn modelId="{F1A285E2-61F4-465D-A888-20568AAA5B38}" type="presParOf" srcId="{AC47C9F4-AEB8-468D-B058-8AC5375A3D5D}" destId="{A2B614DE-6788-4E42-A497-E2AE05F708AB}" srcOrd="1" destOrd="0" presId="urn:microsoft.com/office/officeart/2009/3/layout/PlusandMinus"/>
    <dgm:cxn modelId="{B9F435F9-ABED-414F-A25D-1C720C45EA99}" type="presParOf" srcId="{AC47C9F4-AEB8-468D-B058-8AC5375A3D5D}" destId="{E4C44E9E-FECB-47E2-BAB4-E16957C43A12}" srcOrd="2" destOrd="0" presId="urn:microsoft.com/office/officeart/2009/3/layout/PlusandMinus"/>
    <dgm:cxn modelId="{2DBFEED8-6E2A-47D8-8AF5-AED34FF90168}" type="presParOf" srcId="{AC47C9F4-AEB8-468D-B058-8AC5375A3D5D}" destId="{38FFA538-40CC-41D1-8D48-E1F08A010125}" srcOrd="3" destOrd="0" presId="urn:microsoft.com/office/officeart/2009/3/layout/PlusandMinus"/>
    <dgm:cxn modelId="{4EC806D6-EE2E-480E-B69E-06C374DF9697}" type="presParOf" srcId="{AC47C9F4-AEB8-468D-B058-8AC5375A3D5D}" destId="{0B41F3BD-2664-454A-BB17-C7E9A4AAFB4B}" srcOrd="4" destOrd="0" presId="urn:microsoft.com/office/officeart/2009/3/layout/PlusandMinus"/>
    <dgm:cxn modelId="{7C75E046-8231-4F65-8C2E-CB1A258B4D76}" type="presParOf" srcId="{AC47C9F4-AEB8-468D-B058-8AC5375A3D5D}" destId="{608C34A5-606D-4BEC-9688-E202D0AE9589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966999-37B8-4441-8765-B8BD18BBD46B}" type="doc">
      <dgm:prSet loTypeId="urn:microsoft.com/office/officeart/2008/layout/PictureStrip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C01191E-AE46-4C53-9645-E92FC6676CC3}">
      <dgm:prSet phldrT="[Текст]"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Монотонность</a:t>
          </a:r>
        </a:p>
      </dgm:t>
    </dgm:pt>
    <dgm:pt modelId="{46E4AC8E-6D15-4118-B94A-49919D949E41}" type="parTrans" cxnId="{466CF836-34DB-4AB6-8236-871B74B06E2E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8525A54-CD5A-4AA8-BA34-4EBDAF833E1B}" type="sibTrans" cxnId="{466CF836-34DB-4AB6-8236-871B74B06E2E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96851AC-5E8F-4F00-8FB6-6DA143D795FC}">
      <dgm:prSet phldrT="[Текст]"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Неуверенность в голосе</a:t>
          </a:r>
        </a:p>
      </dgm:t>
    </dgm:pt>
    <dgm:pt modelId="{CA0E2691-B44E-49C1-8D25-EF8D46361C05}" type="parTrans" cxnId="{E54054BE-68D1-4DAF-B395-0C9577CAF6A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CFD5E45-75E1-46A0-AA0D-726E77F574B3}" type="sibTrans" cxnId="{E54054BE-68D1-4DAF-B395-0C9577CAF6A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7BC33F9-AE19-428E-80A2-D88B708FA331}">
      <dgm:prSet phldrT="[Текст]"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Консультируемый не верит доводам психолога</a:t>
          </a:r>
        </a:p>
      </dgm:t>
    </dgm:pt>
    <dgm:pt modelId="{522F6786-5501-4303-8309-BC52312A9197}" type="parTrans" cxnId="{69AE5475-9E56-4127-8BFD-4E64F60D893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FBEFD9-1C81-44B0-8617-818CAD236D74}" type="sibTrans" cxnId="{69AE5475-9E56-4127-8BFD-4E64F60D893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1DB0BD3-47BC-432D-B878-B4D3DD64C878}">
      <dgm:prSet phldrT="[Текст]"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Бормотание</a:t>
          </a:r>
        </a:p>
      </dgm:t>
    </dgm:pt>
    <dgm:pt modelId="{33E0DD11-1FD3-40F7-B4F8-01CADD116494}" type="parTrans" cxnId="{1451619B-63EB-41EA-8099-A7C8DDEC7FA9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1F30D06-CAB5-447B-B9FD-89D42956CC9E}" type="sibTrans" cxnId="{1451619B-63EB-41EA-8099-A7C8DDEC7FA9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454862-3C3E-4B57-929C-17BD2B7E1679}">
      <dgm:prSet phldrT="[Текст]" custT="1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Char char="•"/>
          </a:pPr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Вызывает сомнения по поводу достоверности подаваемой информации, ассоциируется с негативной информацией</a:t>
          </a:r>
        </a:p>
      </dgm:t>
    </dgm:pt>
    <dgm:pt modelId="{FF8110ED-A7BA-4FE2-96B6-A6A90C04B0F6}" type="parTrans" cxnId="{ECC5A0A9-DE2F-46F4-9458-B96B90B0D97C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6819E90-5BC8-40E5-8DAE-99E405FB5396}" type="sibTrans" cxnId="{ECC5A0A9-DE2F-46F4-9458-B96B90B0D97C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BD0B1EE-8F09-46C4-8DEE-C211F9018B4B}">
      <dgm:prSet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тихий голос</a:t>
          </a:r>
        </a:p>
      </dgm:t>
    </dgm:pt>
    <dgm:pt modelId="{F8B6964B-B1C8-4BC0-B72D-126252A6B0CD}" type="parTrans" cxnId="{1A4FBD10-1156-4B31-B1FC-BFEE52BC26D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4DB54A-CC55-49CD-A641-3FA93CE8D274}" type="sibTrans" cxnId="{1A4FBD10-1156-4B31-B1FC-BFEE52BC26D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D10D524-F565-4B86-9EB0-D38AE92A682B}">
      <dgm:prSet custT="1"/>
      <dgm:spPr/>
      <dgm:t>
        <a:bodyPr/>
        <a:lstStyle/>
        <a:p>
          <a:pPr>
            <a:buClr>
              <a:srgbClr val="231F20"/>
            </a:buClr>
            <a:buSzPts val="900"/>
            <a:buFont typeface="Trebuchet MS" panose="020B0603020202020204" pitchFamily="34" charset="0"/>
            <a:buChar char="•"/>
          </a:pPr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Сложно для восприятия и анализа</a:t>
          </a:r>
        </a:p>
      </dgm:t>
    </dgm:pt>
    <dgm:pt modelId="{F5E9E620-6985-40A6-9AA3-E75B3C36BA00}" type="parTrans" cxnId="{7C3E8068-13B9-4F55-8A5E-8111EC34609D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0FAB27E-BDA0-40CE-9629-1039D923C94A}" type="sibTrans" cxnId="{7C3E8068-13B9-4F55-8A5E-8111EC34609D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E2EF63A-DD74-4E59-8289-753BC7A6F63A}">
      <dgm:prSet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Громкий голос</a:t>
          </a:r>
        </a:p>
      </dgm:t>
    </dgm:pt>
    <dgm:pt modelId="{2FE53F7A-DA65-4692-8C40-45BC78DCD911}" type="parTrans" cxnId="{FC5EAE9F-0B39-42A4-BF8E-F924902B5DF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484E316-6CF2-42A0-BDFE-598EC53F5CE9}" type="sibTrans" cxnId="{FC5EAE9F-0B39-42A4-BF8E-F924902B5DF6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5519372-C832-4E64-8DB3-0E0E6788A5B8}">
      <dgm:prSet custT="1"/>
      <dgm:spPr/>
      <dgm:t>
        <a:bodyPr/>
        <a:lstStyle/>
        <a:p>
          <a:r>
            <a:rPr lang="ru-RU" sz="1800" b="1" i="0" dirty="0">
              <a:latin typeface="Segoe UI Light" panose="020B0502040204020203" pitchFamily="34" charset="0"/>
              <a:cs typeface="Segoe UI Light" panose="020B0502040204020203" pitchFamily="34" charset="0"/>
            </a:rPr>
            <a:t>Резкость в голосе</a:t>
          </a:r>
        </a:p>
      </dgm:t>
    </dgm:pt>
    <dgm:pt modelId="{4651ACEC-58AC-402B-9E62-32F890B4BE83}" type="parTrans" cxnId="{53593959-2283-45A7-B896-30BF796A4EC4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DE66987-50F8-4C33-BCAD-257C184F6216}" type="sibTrans" cxnId="{53593959-2283-45A7-B896-30BF796A4EC4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4487EC5-ACC9-4555-8A1B-B4507DDF9A70}">
      <dgm:prSet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Снижает качество восприятия слов психолога, повышает тревожность</a:t>
          </a:r>
        </a:p>
      </dgm:t>
    </dgm:pt>
    <dgm:pt modelId="{BF5F7532-D9E3-4E07-A179-45DE2173E3C6}" type="parTrans" cxnId="{7DF618D0-97CB-45E6-8C32-FD91DD7497C8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311F3EA-8FF1-49FC-8BD7-2E6BAD43064B}" type="sibTrans" cxnId="{7DF618D0-97CB-45E6-8C32-FD91DD7497C8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C9AF00E-7138-4EC6-BC19-1D6411EB7404}">
      <dgm:prSet phldrT="[Текст]"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Вызывает равнодушие относительно сказанной психологом информации</a:t>
          </a:r>
        </a:p>
      </dgm:t>
    </dgm:pt>
    <dgm:pt modelId="{25A767A2-22FE-4524-BE92-CB4131E05655}" type="sibTrans" cxnId="{1B6EE329-E2BA-4E87-B80B-681E6711F788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F6F0F96-FC97-49AC-A777-FDF40A5D7530}" type="parTrans" cxnId="{1B6EE329-E2BA-4E87-B80B-681E6711F788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508AAB9-AFB7-483D-8475-2DA751E1DDC9}">
      <dgm:prSet custT="1"/>
      <dgm:spPr/>
      <dgm:t>
        <a:bodyPr/>
        <a:lstStyle/>
        <a:p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Ассоциируется с проявлением агрессии, воспринимается </a:t>
          </a:r>
          <a:r>
            <a:rPr lang="ru-RU" sz="14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консультируемым</a:t>
          </a:r>
          <a:r>
            <a:rPr lang="ru-RU" sz="1400" dirty="0">
              <a:latin typeface="Segoe UI Light" panose="020B0502040204020203" pitchFamily="34" charset="0"/>
              <a:cs typeface="Segoe UI Light" panose="020B0502040204020203" pitchFamily="34" charset="0"/>
            </a:rPr>
            <a:t> как потеря контроля над ситуацией и желанием запугать собеседника</a:t>
          </a:r>
        </a:p>
      </dgm:t>
    </dgm:pt>
    <dgm:pt modelId="{B78AF9F6-0228-408D-9494-A67ED3687FE2}" type="sibTrans" cxnId="{19E96AA2-DD71-4E39-90FE-738B9866FBBE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D7AFCC6-586C-45C9-85CD-03DCAA2259DF}" type="parTrans" cxnId="{19E96AA2-DD71-4E39-90FE-738B9866FBBE}">
      <dgm:prSet/>
      <dgm:spPr/>
      <dgm:t>
        <a:bodyPr/>
        <a:lstStyle/>
        <a:p>
          <a:endParaRPr lang="ru-RU" sz="140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C69740B-CBDE-4C6E-9DBF-207D1766999C}" type="pres">
      <dgm:prSet presAssocID="{90966999-37B8-4441-8765-B8BD18BBD46B}" presName="Name0" presStyleCnt="0">
        <dgm:presLayoutVars>
          <dgm:dir/>
          <dgm:resizeHandles val="exact"/>
        </dgm:presLayoutVars>
      </dgm:prSet>
      <dgm:spPr/>
    </dgm:pt>
    <dgm:pt modelId="{1AA69A43-61C6-47E7-A3FA-D206A11BDDB2}" type="pres">
      <dgm:prSet presAssocID="{CC01191E-AE46-4C53-9645-E92FC6676CC3}" presName="composite" presStyleCnt="0"/>
      <dgm:spPr/>
    </dgm:pt>
    <dgm:pt modelId="{4AC545A8-9DD0-49BF-898E-3B18CDD96B2E}" type="pres">
      <dgm:prSet presAssocID="{CC01191E-AE46-4C53-9645-E92FC6676CC3}" presName="rect1" presStyleLbl="trAlignAcc1" presStyleIdx="0" presStyleCnt="6">
        <dgm:presLayoutVars>
          <dgm:bulletEnabled val="1"/>
        </dgm:presLayoutVars>
      </dgm:prSet>
      <dgm:spPr/>
    </dgm:pt>
    <dgm:pt modelId="{55D446B8-BAC2-44F6-8811-5FF8376DA720}" type="pres">
      <dgm:prSet presAssocID="{CC01191E-AE46-4C53-9645-E92FC6676CC3}" presName="rect2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  <dgm:pt modelId="{AA450B36-EB14-4C66-9DEE-B3399C4290A3}" type="pres">
      <dgm:prSet presAssocID="{08525A54-CD5A-4AA8-BA34-4EBDAF833E1B}" presName="sibTrans" presStyleCnt="0"/>
      <dgm:spPr/>
    </dgm:pt>
    <dgm:pt modelId="{7CCE3175-D493-46CC-89FF-4FB5473E8DD6}" type="pres">
      <dgm:prSet presAssocID="{296851AC-5E8F-4F00-8FB6-6DA143D795FC}" presName="composite" presStyleCnt="0"/>
      <dgm:spPr/>
    </dgm:pt>
    <dgm:pt modelId="{6A70E62A-9529-446F-84D9-99DFDEE6FDE0}" type="pres">
      <dgm:prSet presAssocID="{296851AC-5E8F-4F00-8FB6-6DA143D795FC}" presName="rect1" presStyleLbl="trAlignAcc1" presStyleIdx="1" presStyleCnt="6">
        <dgm:presLayoutVars>
          <dgm:bulletEnabled val="1"/>
        </dgm:presLayoutVars>
      </dgm:prSet>
      <dgm:spPr/>
    </dgm:pt>
    <dgm:pt modelId="{75C7A5B0-8E1A-4F3F-AAC5-D3A34C3246B4}" type="pres">
      <dgm:prSet presAssocID="{296851AC-5E8F-4F00-8FB6-6DA143D795FC}" presName="rect2" presStyleLbl="fgImgPlac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  <dgm:pt modelId="{FD8B9F33-832A-42A0-906A-D04E67C688E6}" type="pres">
      <dgm:prSet presAssocID="{BCFD5E45-75E1-46A0-AA0D-726E77F574B3}" presName="sibTrans" presStyleCnt="0"/>
      <dgm:spPr/>
    </dgm:pt>
    <dgm:pt modelId="{EECB60AD-8651-4D3D-AF7E-604435E76C5C}" type="pres">
      <dgm:prSet presAssocID="{61DB0BD3-47BC-432D-B878-B4D3DD64C878}" presName="composite" presStyleCnt="0"/>
      <dgm:spPr/>
    </dgm:pt>
    <dgm:pt modelId="{DB225C22-9812-4311-A82C-BB02E3B343B3}" type="pres">
      <dgm:prSet presAssocID="{61DB0BD3-47BC-432D-B878-B4D3DD64C878}" presName="rect1" presStyleLbl="trAlignAcc1" presStyleIdx="2" presStyleCnt="6">
        <dgm:presLayoutVars>
          <dgm:bulletEnabled val="1"/>
        </dgm:presLayoutVars>
      </dgm:prSet>
      <dgm:spPr/>
    </dgm:pt>
    <dgm:pt modelId="{2E11CC12-C2E3-4622-9069-CE710F995ADA}" type="pres">
      <dgm:prSet presAssocID="{61DB0BD3-47BC-432D-B878-B4D3DD64C878}" presName="rect2" presStyleLbl="fgImgPlac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  <dgm:pt modelId="{758A4CE9-FE3D-4ED1-B570-1687E06A7314}" type="pres">
      <dgm:prSet presAssocID="{B1F30D06-CAB5-447B-B9FD-89D42956CC9E}" presName="sibTrans" presStyleCnt="0"/>
      <dgm:spPr/>
    </dgm:pt>
    <dgm:pt modelId="{AE8F9D7E-CB18-4364-8EA7-D94991FD0595}" type="pres">
      <dgm:prSet presAssocID="{EBD0B1EE-8F09-46C4-8DEE-C211F9018B4B}" presName="composite" presStyleCnt="0"/>
      <dgm:spPr/>
    </dgm:pt>
    <dgm:pt modelId="{9B5838EC-738D-4A0B-888D-59383B1C672A}" type="pres">
      <dgm:prSet presAssocID="{EBD0B1EE-8F09-46C4-8DEE-C211F9018B4B}" presName="rect1" presStyleLbl="trAlignAcc1" presStyleIdx="3" presStyleCnt="6">
        <dgm:presLayoutVars>
          <dgm:bulletEnabled val="1"/>
        </dgm:presLayoutVars>
      </dgm:prSet>
      <dgm:spPr/>
    </dgm:pt>
    <dgm:pt modelId="{50AAE0FE-1ED5-41E0-9B5A-6DC009E79698}" type="pres">
      <dgm:prSet presAssocID="{EBD0B1EE-8F09-46C4-8DEE-C211F9018B4B}" presName="rect2" presStyleLbl="fgImgPlace1" presStyleIdx="3" presStyleCnt="6" custLinFactNeighborX="-323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  <dgm:pt modelId="{4E630C73-72D7-4C0E-B328-F04C00EBADE3}" type="pres">
      <dgm:prSet presAssocID="{5A4DB54A-CC55-49CD-A641-3FA93CE8D274}" presName="sibTrans" presStyleCnt="0"/>
      <dgm:spPr/>
    </dgm:pt>
    <dgm:pt modelId="{C27E0D5D-E003-48CE-9424-2C5D7C921238}" type="pres">
      <dgm:prSet presAssocID="{8E2EF63A-DD74-4E59-8289-753BC7A6F63A}" presName="composite" presStyleCnt="0"/>
      <dgm:spPr/>
    </dgm:pt>
    <dgm:pt modelId="{BAF5B2E3-230D-4C49-9123-ED21E56C5155}" type="pres">
      <dgm:prSet presAssocID="{8E2EF63A-DD74-4E59-8289-753BC7A6F63A}" presName="rect1" presStyleLbl="trAlignAcc1" presStyleIdx="4" presStyleCnt="6">
        <dgm:presLayoutVars>
          <dgm:bulletEnabled val="1"/>
        </dgm:presLayoutVars>
      </dgm:prSet>
      <dgm:spPr/>
    </dgm:pt>
    <dgm:pt modelId="{289896AC-1D39-4FAD-BE49-32140E0E067C}" type="pres">
      <dgm:prSet presAssocID="{8E2EF63A-DD74-4E59-8289-753BC7A6F63A}" presName="rect2" presStyleLbl="fgImgPlac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  <dgm:pt modelId="{C3E0AD2F-D0FD-4A51-9B2A-433389DDDC68}" type="pres">
      <dgm:prSet presAssocID="{8484E316-6CF2-42A0-BDFE-598EC53F5CE9}" presName="sibTrans" presStyleCnt="0"/>
      <dgm:spPr/>
    </dgm:pt>
    <dgm:pt modelId="{A21E42B7-C099-4580-A4D0-DE77FBA306D7}" type="pres">
      <dgm:prSet presAssocID="{85519372-C832-4E64-8DB3-0E0E6788A5B8}" presName="composite" presStyleCnt="0"/>
      <dgm:spPr/>
    </dgm:pt>
    <dgm:pt modelId="{C1A2BE95-77A9-4C71-8770-FE0B1629758A}" type="pres">
      <dgm:prSet presAssocID="{85519372-C832-4E64-8DB3-0E0E6788A5B8}" presName="rect1" presStyleLbl="trAlignAcc1" presStyleIdx="5" presStyleCnt="6">
        <dgm:presLayoutVars>
          <dgm:bulletEnabled val="1"/>
        </dgm:presLayoutVars>
      </dgm:prSet>
      <dgm:spPr/>
    </dgm:pt>
    <dgm:pt modelId="{7223FE57-A06D-4EA9-82A5-76DFF9AEA435}" type="pres">
      <dgm:prSet presAssocID="{85519372-C832-4E64-8DB3-0E0E6788A5B8}" presName="rect2" presStyleLbl="fgImgPlac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Закрыть со сплошной заливкой"/>
        </a:ext>
      </dgm:extLst>
    </dgm:pt>
  </dgm:ptLst>
  <dgm:cxnLst>
    <dgm:cxn modelId="{0AFB7402-292C-465F-B6D1-AB7946DEB6E2}" type="presOf" srcId="{EBD0B1EE-8F09-46C4-8DEE-C211F9018B4B}" destId="{9B5838EC-738D-4A0B-888D-59383B1C672A}" srcOrd="0" destOrd="0" presId="urn:microsoft.com/office/officeart/2008/layout/PictureStrips"/>
    <dgm:cxn modelId="{1A4FBD10-1156-4B31-B1FC-BFEE52BC26D6}" srcId="{90966999-37B8-4441-8765-B8BD18BBD46B}" destId="{EBD0B1EE-8F09-46C4-8DEE-C211F9018B4B}" srcOrd="3" destOrd="0" parTransId="{F8B6964B-B1C8-4BC0-B72D-126252A6B0CD}" sibTransId="{5A4DB54A-CC55-49CD-A641-3FA93CE8D274}"/>
    <dgm:cxn modelId="{1F35D61E-B89A-43F8-A37E-D71A368350C3}" type="presOf" srcId="{61DB0BD3-47BC-432D-B878-B4D3DD64C878}" destId="{DB225C22-9812-4311-A82C-BB02E3B343B3}" srcOrd="0" destOrd="0" presId="urn:microsoft.com/office/officeart/2008/layout/PictureStrips"/>
    <dgm:cxn modelId="{64BC6422-3AB3-430C-B7B5-FF1D355CB618}" type="presOf" srcId="{D508AAB9-AFB7-483D-8475-2DA751E1DDC9}" destId="{BAF5B2E3-230D-4C49-9123-ED21E56C5155}" srcOrd="0" destOrd="1" presId="urn:microsoft.com/office/officeart/2008/layout/PictureStrips"/>
    <dgm:cxn modelId="{1B6EE329-E2BA-4E87-B80B-681E6711F788}" srcId="{CC01191E-AE46-4C53-9645-E92FC6676CC3}" destId="{8C9AF00E-7138-4EC6-BC19-1D6411EB7404}" srcOrd="0" destOrd="0" parTransId="{2F6F0F96-FC97-49AC-A777-FDF40A5D7530}" sibTransId="{25A767A2-22FE-4524-BE92-CB4131E05655}"/>
    <dgm:cxn modelId="{5E241935-76D1-4243-8824-6444CD4FF198}" type="presOf" srcId="{34487EC5-ACC9-4555-8A1B-B4507DDF9A70}" destId="{C1A2BE95-77A9-4C71-8770-FE0B1629758A}" srcOrd="0" destOrd="1" presId="urn:microsoft.com/office/officeart/2008/layout/PictureStrips"/>
    <dgm:cxn modelId="{4F224D35-2458-4AAF-8667-D56FBD74929B}" type="presOf" srcId="{A7BC33F9-AE19-428E-80A2-D88B708FA331}" destId="{6A70E62A-9529-446F-84D9-99DFDEE6FDE0}" srcOrd="0" destOrd="1" presId="urn:microsoft.com/office/officeart/2008/layout/PictureStrips"/>
    <dgm:cxn modelId="{466CF836-34DB-4AB6-8236-871B74B06E2E}" srcId="{90966999-37B8-4441-8765-B8BD18BBD46B}" destId="{CC01191E-AE46-4C53-9645-E92FC6676CC3}" srcOrd="0" destOrd="0" parTransId="{46E4AC8E-6D15-4118-B94A-49919D949E41}" sibTransId="{08525A54-CD5A-4AA8-BA34-4EBDAF833E1B}"/>
    <dgm:cxn modelId="{EBC11840-9C13-4514-9496-A30D8EA494C9}" type="presOf" srcId="{8E2EF63A-DD74-4E59-8289-753BC7A6F63A}" destId="{BAF5B2E3-230D-4C49-9123-ED21E56C5155}" srcOrd="0" destOrd="0" presId="urn:microsoft.com/office/officeart/2008/layout/PictureStrips"/>
    <dgm:cxn modelId="{3908CA5F-32BC-4C41-AB6D-EE6681948978}" type="presOf" srcId="{90966999-37B8-4441-8765-B8BD18BBD46B}" destId="{EC69740B-CBDE-4C6E-9DBF-207D1766999C}" srcOrd="0" destOrd="0" presId="urn:microsoft.com/office/officeart/2008/layout/PictureStrips"/>
    <dgm:cxn modelId="{331EDC47-E365-4FDE-AE34-819D935EBA34}" type="presOf" srcId="{0D10D524-F565-4B86-9EB0-D38AE92A682B}" destId="{9B5838EC-738D-4A0B-888D-59383B1C672A}" srcOrd="0" destOrd="1" presId="urn:microsoft.com/office/officeart/2008/layout/PictureStrips"/>
    <dgm:cxn modelId="{7C3E8068-13B9-4F55-8A5E-8111EC34609D}" srcId="{EBD0B1EE-8F09-46C4-8DEE-C211F9018B4B}" destId="{0D10D524-F565-4B86-9EB0-D38AE92A682B}" srcOrd="0" destOrd="0" parTransId="{F5E9E620-6985-40A6-9AA3-E75B3C36BA00}" sibTransId="{F0FAB27E-BDA0-40CE-9629-1039D923C94A}"/>
    <dgm:cxn modelId="{69AE5475-9E56-4127-8BFD-4E64F60D8936}" srcId="{296851AC-5E8F-4F00-8FB6-6DA143D795FC}" destId="{A7BC33F9-AE19-428E-80A2-D88B708FA331}" srcOrd="0" destOrd="0" parTransId="{522F6786-5501-4303-8309-BC52312A9197}" sibTransId="{54FBEFD9-1C81-44B0-8617-818CAD236D74}"/>
    <dgm:cxn modelId="{53593959-2283-45A7-B896-30BF796A4EC4}" srcId="{90966999-37B8-4441-8765-B8BD18BBD46B}" destId="{85519372-C832-4E64-8DB3-0E0E6788A5B8}" srcOrd="5" destOrd="0" parTransId="{4651ACEC-58AC-402B-9E62-32F890B4BE83}" sibTransId="{BDE66987-50F8-4C33-BCAD-257C184F6216}"/>
    <dgm:cxn modelId="{1E64C58C-B2BF-4BEC-89A5-846DAE5F5877}" type="presOf" srcId="{296851AC-5E8F-4F00-8FB6-6DA143D795FC}" destId="{6A70E62A-9529-446F-84D9-99DFDEE6FDE0}" srcOrd="0" destOrd="0" presId="urn:microsoft.com/office/officeart/2008/layout/PictureStrips"/>
    <dgm:cxn modelId="{1451619B-63EB-41EA-8099-A7C8DDEC7FA9}" srcId="{90966999-37B8-4441-8765-B8BD18BBD46B}" destId="{61DB0BD3-47BC-432D-B878-B4D3DD64C878}" srcOrd="2" destOrd="0" parTransId="{33E0DD11-1FD3-40F7-B4F8-01CADD116494}" sibTransId="{B1F30D06-CAB5-447B-B9FD-89D42956CC9E}"/>
    <dgm:cxn modelId="{FC5EAE9F-0B39-42A4-BF8E-F924902B5DF6}" srcId="{90966999-37B8-4441-8765-B8BD18BBD46B}" destId="{8E2EF63A-DD74-4E59-8289-753BC7A6F63A}" srcOrd="4" destOrd="0" parTransId="{2FE53F7A-DA65-4692-8C40-45BC78DCD911}" sibTransId="{8484E316-6CF2-42A0-BDFE-598EC53F5CE9}"/>
    <dgm:cxn modelId="{BDD7D7A0-8D8F-48B9-9240-583648F55D89}" type="presOf" srcId="{8C9AF00E-7138-4EC6-BC19-1D6411EB7404}" destId="{4AC545A8-9DD0-49BF-898E-3B18CDD96B2E}" srcOrd="0" destOrd="1" presId="urn:microsoft.com/office/officeart/2008/layout/PictureStrips"/>
    <dgm:cxn modelId="{19E96AA2-DD71-4E39-90FE-738B9866FBBE}" srcId="{8E2EF63A-DD74-4E59-8289-753BC7A6F63A}" destId="{D508AAB9-AFB7-483D-8475-2DA751E1DDC9}" srcOrd="0" destOrd="0" parTransId="{DD7AFCC6-586C-45C9-85CD-03DCAA2259DF}" sibTransId="{B78AF9F6-0228-408D-9494-A67ED3687FE2}"/>
    <dgm:cxn modelId="{ECC5A0A9-DE2F-46F4-9458-B96B90B0D97C}" srcId="{61DB0BD3-47BC-432D-B878-B4D3DD64C878}" destId="{5A454862-3C3E-4B57-929C-17BD2B7E1679}" srcOrd="0" destOrd="0" parTransId="{FF8110ED-A7BA-4FE2-96B6-A6A90C04B0F6}" sibTransId="{36819E90-5BC8-40E5-8DAE-99E405FB5396}"/>
    <dgm:cxn modelId="{E54054BE-68D1-4DAF-B395-0C9577CAF6A6}" srcId="{90966999-37B8-4441-8765-B8BD18BBD46B}" destId="{296851AC-5E8F-4F00-8FB6-6DA143D795FC}" srcOrd="1" destOrd="0" parTransId="{CA0E2691-B44E-49C1-8D25-EF8D46361C05}" sibTransId="{BCFD5E45-75E1-46A0-AA0D-726E77F574B3}"/>
    <dgm:cxn modelId="{3BA1E0C0-4BAF-4671-9110-5C91017F5F1F}" type="presOf" srcId="{5A454862-3C3E-4B57-929C-17BD2B7E1679}" destId="{DB225C22-9812-4311-A82C-BB02E3B343B3}" srcOrd="0" destOrd="1" presId="urn:microsoft.com/office/officeart/2008/layout/PictureStrips"/>
    <dgm:cxn modelId="{952424C7-3EE5-405F-BA7D-2DE4426EB042}" type="presOf" srcId="{85519372-C832-4E64-8DB3-0E0E6788A5B8}" destId="{C1A2BE95-77A9-4C71-8770-FE0B1629758A}" srcOrd="0" destOrd="0" presId="urn:microsoft.com/office/officeart/2008/layout/PictureStrips"/>
    <dgm:cxn modelId="{7DF618D0-97CB-45E6-8C32-FD91DD7497C8}" srcId="{85519372-C832-4E64-8DB3-0E0E6788A5B8}" destId="{34487EC5-ACC9-4555-8A1B-B4507DDF9A70}" srcOrd="0" destOrd="0" parTransId="{BF5F7532-D9E3-4E07-A179-45DE2173E3C6}" sibTransId="{F311F3EA-8FF1-49FC-8BD7-2E6BAD43064B}"/>
    <dgm:cxn modelId="{9F9F55DB-EB32-42F8-8F8E-F2C873B72D49}" type="presOf" srcId="{CC01191E-AE46-4C53-9645-E92FC6676CC3}" destId="{4AC545A8-9DD0-49BF-898E-3B18CDD96B2E}" srcOrd="0" destOrd="0" presId="urn:microsoft.com/office/officeart/2008/layout/PictureStrips"/>
    <dgm:cxn modelId="{FAB79165-78CA-4A51-B342-60EFA379149F}" type="presParOf" srcId="{EC69740B-CBDE-4C6E-9DBF-207D1766999C}" destId="{1AA69A43-61C6-47E7-A3FA-D206A11BDDB2}" srcOrd="0" destOrd="0" presId="urn:microsoft.com/office/officeart/2008/layout/PictureStrips"/>
    <dgm:cxn modelId="{FF8F4751-C116-4F0D-AA56-84E9A630CEDF}" type="presParOf" srcId="{1AA69A43-61C6-47E7-A3FA-D206A11BDDB2}" destId="{4AC545A8-9DD0-49BF-898E-3B18CDD96B2E}" srcOrd="0" destOrd="0" presId="urn:microsoft.com/office/officeart/2008/layout/PictureStrips"/>
    <dgm:cxn modelId="{4FF7A9F4-4FBE-495C-9819-0395BC02CE62}" type="presParOf" srcId="{1AA69A43-61C6-47E7-A3FA-D206A11BDDB2}" destId="{55D446B8-BAC2-44F6-8811-5FF8376DA720}" srcOrd="1" destOrd="0" presId="urn:microsoft.com/office/officeart/2008/layout/PictureStrips"/>
    <dgm:cxn modelId="{C41E3A61-15B3-4B92-8D49-D5E898DCB91C}" type="presParOf" srcId="{EC69740B-CBDE-4C6E-9DBF-207D1766999C}" destId="{AA450B36-EB14-4C66-9DEE-B3399C4290A3}" srcOrd="1" destOrd="0" presId="urn:microsoft.com/office/officeart/2008/layout/PictureStrips"/>
    <dgm:cxn modelId="{3CE4FA51-AB86-4E47-9E57-41014CACE515}" type="presParOf" srcId="{EC69740B-CBDE-4C6E-9DBF-207D1766999C}" destId="{7CCE3175-D493-46CC-89FF-4FB5473E8DD6}" srcOrd="2" destOrd="0" presId="urn:microsoft.com/office/officeart/2008/layout/PictureStrips"/>
    <dgm:cxn modelId="{6B8E506D-6AAC-416B-817E-6530AA23700A}" type="presParOf" srcId="{7CCE3175-D493-46CC-89FF-4FB5473E8DD6}" destId="{6A70E62A-9529-446F-84D9-99DFDEE6FDE0}" srcOrd="0" destOrd="0" presId="urn:microsoft.com/office/officeart/2008/layout/PictureStrips"/>
    <dgm:cxn modelId="{59201B9E-D607-4EFD-8484-537A9C14E40B}" type="presParOf" srcId="{7CCE3175-D493-46CC-89FF-4FB5473E8DD6}" destId="{75C7A5B0-8E1A-4F3F-AAC5-D3A34C3246B4}" srcOrd="1" destOrd="0" presId="urn:microsoft.com/office/officeart/2008/layout/PictureStrips"/>
    <dgm:cxn modelId="{1BF5C2F4-D951-402C-8B71-764C012C128D}" type="presParOf" srcId="{EC69740B-CBDE-4C6E-9DBF-207D1766999C}" destId="{FD8B9F33-832A-42A0-906A-D04E67C688E6}" srcOrd="3" destOrd="0" presId="urn:microsoft.com/office/officeart/2008/layout/PictureStrips"/>
    <dgm:cxn modelId="{A9D6EFC6-DA8D-4A17-8DE2-B1800992462A}" type="presParOf" srcId="{EC69740B-CBDE-4C6E-9DBF-207D1766999C}" destId="{EECB60AD-8651-4D3D-AF7E-604435E76C5C}" srcOrd="4" destOrd="0" presId="urn:microsoft.com/office/officeart/2008/layout/PictureStrips"/>
    <dgm:cxn modelId="{8690683A-76F6-4F1B-9593-2AB994DCEA11}" type="presParOf" srcId="{EECB60AD-8651-4D3D-AF7E-604435E76C5C}" destId="{DB225C22-9812-4311-A82C-BB02E3B343B3}" srcOrd="0" destOrd="0" presId="urn:microsoft.com/office/officeart/2008/layout/PictureStrips"/>
    <dgm:cxn modelId="{8E5C88FD-C7DB-4F50-93E6-CC1300B664E3}" type="presParOf" srcId="{EECB60AD-8651-4D3D-AF7E-604435E76C5C}" destId="{2E11CC12-C2E3-4622-9069-CE710F995ADA}" srcOrd="1" destOrd="0" presId="urn:microsoft.com/office/officeart/2008/layout/PictureStrips"/>
    <dgm:cxn modelId="{3C6681BA-87DA-4A1F-B975-92E639FF23A4}" type="presParOf" srcId="{EC69740B-CBDE-4C6E-9DBF-207D1766999C}" destId="{758A4CE9-FE3D-4ED1-B570-1687E06A7314}" srcOrd="5" destOrd="0" presId="urn:microsoft.com/office/officeart/2008/layout/PictureStrips"/>
    <dgm:cxn modelId="{86832A1D-309E-4328-AEF7-376234A6663F}" type="presParOf" srcId="{EC69740B-CBDE-4C6E-9DBF-207D1766999C}" destId="{AE8F9D7E-CB18-4364-8EA7-D94991FD0595}" srcOrd="6" destOrd="0" presId="urn:microsoft.com/office/officeart/2008/layout/PictureStrips"/>
    <dgm:cxn modelId="{C4904FB5-0B37-4F47-8AE0-B4FBDC6E04C8}" type="presParOf" srcId="{AE8F9D7E-CB18-4364-8EA7-D94991FD0595}" destId="{9B5838EC-738D-4A0B-888D-59383B1C672A}" srcOrd="0" destOrd="0" presId="urn:microsoft.com/office/officeart/2008/layout/PictureStrips"/>
    <dgm:cxn modelId="{9B6EE344-258E-4E1D-9F50-D020B1E86A1D}" type="presParOf" srcId="{AE8F9D7E-CB18-4364-8EA7-D94991FD0595}" destId="{50AAE0FE-1ED5-41E0-9B5A-6DC009E79698}" srcOrd="1" destOrd="0" presId="urn:microsoft.com/office/officeart/2008/layout/PictureStrips"/>
    <dgm:cxn modelId="{72558B52-BBB8-441A-8458-9FA933A39191}" type="presParOf" srcId="{EC69740B-CBDE-4C6E-9DBF-207D1766999C}" destId="{4E630C73-72D7-4C0E-B328-F04C00EBADE3}" srcOrd="7" destOrd="0" presId="urn:microsoft.com/office/officeart/2008/layout/PictureStrips"/>
    <dgm:cxn modelId="{99219297-4B37-4AFD-AB40-5455541BF57C}" type="presParOf" srcId="{EC69740B-CBDE-4C6E-9DBF-207D1766999C}" destId="{C27E0D5D-E003-48CE-9424-2C5D7C921238}" srcOrd="8" destOrd="0" presId="urn:microsoft.com/office/officeart/2008/layout/PictureStrips"/>
    <dgm:cxn modelId="{AE1BEE0E-FFB0-4E97-94C7-ED86BCCEB2FC}" type="presParOf" srcId="{C27E0D5D-E003-48CE-9424-2C5D7C921238}" destId="{BAF5B2E3-230D-4C49-9123-ED21E56C5155}" srcOrd="0" destOrd="0" presId="urn:microsoft.com/office/officeart/2008/layout/PictureStrips"/>
    <dgm:cxn modelId="{333CDD26-6903-47EF-9591-14A12D137F3A}" type="presParOf" srcId="{C27E0D5D-E003-48CE-9424-2C5D7C921238}" destId="{289896AC-1D39-4FAD-BE49-32140E0E067C}" srcOrd="1" destOrd="0" presId="urn:microsoft.com/office/officeart/2008/layout/PictureStrips"/>
    <dgm:cxn modelId="{48E2B710-2B28-4FCD-8710-5D2A7B1AFB7E}" type="presParOf" srcId="{EC69740B-CBDE-4C6E-9DBF-207D1766999C}" destId="{C3E0AD2F-D0FD-4A51-9B2A-433389DDDC68}" srcOrd="9" destOrd="0" presId="urn:microsoft.com/office/officeart/2008/layout/PictureStrips"/>
    <dgm:cxn modelId="{BF90A5AD-D870-40CE-917B-295537F42F0B}" type="presParOf" srcId="{EC69740B-CBDE-4C6E-9DBF-207D1766999C}" destId="{A21E42B7-C099-4580-A4D0-DE77FBA306D7}" srcOrd="10" destOrd="0" presId="urn:microsoft.com/office/officeart/2008/layout/PictureStrips"/>
    <dgm:cxn modelId="{EFCE63E4-64DA-48B2-9ACB-F727886AD94A}" type="presParOf" srcId="{A21E42B7-C099-4580-A4D0-DE77FBA306D7}" destId="{C1A2BE95-77A9-4C71-8770-FE0B1629758A}" srcOrd="0" destOrd="0" presId="urn:microsoft.com/office/officeart/2008/layout/PictureStrips"/>
    <dgm:cxn modelId="{8F3D0D57-6525-4433-8DF0-DE2FB34AA790}" type="presParOf" srcId="{A21E42B7-C099-4580-A4D0-DE77FBA306D7}" destId="{7223FE57-A06D-4EA9-82A5-76DFF9AEA435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630B6C-CF36-40B9-9E63-AA75A894DC5E}" type="doc">
      <dgm:prSet loTypeId="urn:microsoft.com/office/officeart/2005/8/layout/v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0186DCE-B433-4B04-9352-1C8818F6E4AB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ранняя «диагностика»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0D29803-1D2D-44E2-B028-9198C819DD15}" type="parTrans" cxnId="{D0ECFBA3-F0DC-473D-B4D1-BE4C82A6E99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3B0D079-CC1D-4827-9C79-14439FDA8C7A}" type="sibTrans" cxnId="{D0ECFBA3-F0DC-473D-B4D1-BE4C82A6E99D}">
      <dgm:prSet/>
      <dgm:spPr>
        <a:noFill/>
        <a:ln>
          <a:noFill/>
        </a:ln>
      </dgm:spPr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EF457F-A402-4477-BE10-C80A31EBD846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торопливый темп, </a:t>
          </a:r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обрубленные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 фразы</a:t>
          </a:r>
        </a:p>
      </dgm:t>
    </dgm:pt>
    <dgm:pt modelId="{37C3C390-3DE5-4986-A946-AF60645EEAD3}" type="parTrans" cxnId="{A677F432-462B-4D23-8BFD-B2E8094C005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AE9B542-F038-43B2-BE25-9CC48976D44F}" type="sibTrans" cxnId="{A677F432-462B-4D23-8BFD-B2E8094C005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C2CAFE8-5FE6-4A0A-9C75-CF41A014EDE8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Внимание только к проблеме, а не к человеку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C5C97C-101C-4002-9789-AF2AFF1AF53A}" type="parTrans" cxnId="{429BE4B8-520D-4652-88C7-D409FC327EC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3C26BFE-2CF4-4BD8-91AD-CCBDC823E66A}" type="sibTrans" cxnId="{429BE4B8-520D-4652-88C7-D409FC327EC7}">
      <dgm:prSet/>
      <dgm:spPr>
        <a:noFill/>
        <a:ln>
          <a:noFill/>
        </a:ln>
      </dgm:spPr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525671D-00E5-42F5-A609-A894635900AD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сухой, «деловой» тон, нет </a:t>
          </a:r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эмоциональных маркеров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 поддержки</a:t>
          </a:r>
        </a:p>
      </dgm:t>
    </dgm:pt>
    <dgm:pt modelId="{4B4A1EBA-F640-4897-8729-2582EE1E6888}" type="parTrans" cxnId="{E5616890-763D-4090-B56D-FA15493F32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47A460B-E492-494C-AEBB-7267CD3AC752}" type="sibTrans" cxnId="{E5616890-763D-4090-B56D-FA15493F325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A3E551-7F2C-4013-8687-E0752EE5C91B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Конфликт ценностей и «поучающий» тон.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31D3C08-5A6E-48C6-A84E-7201D847D605}" type="parTrans" cxnId="{50DE89AF-4CEA-4C0D-A67B-129E8DCA6C55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45025E0-24C4-4039-8C91-A53FAE789090}" type="sibTrans" cxnId="{50DE89AF-4CEA-4C0D-A67B-129E8DCA6C55}">
      <dgm:prSet/>
      <dgm:spPr>
        <a:noFill/>
        <a:ln>
          <a:noFill/>
        </a:ln>
      </dgm:spPr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FFE572D-DF07-4792-85DC-6FD3AD763F51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оценочные акценты, «металлизированный» тембр, жёсткое нисходящее завершение – ощущение давления</a:t>
          </a:r>
        </a:p>
      </dgm:t>
    </dgm:pt>
    <dgm:pt modelId="{2E64E15A-A81E-4E36-B864-F7A2512BE5E8}" type="parTrans" cxnId="{F2A5E8F5-0CB1-4431-B3CD-381F15D5267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904216C-26DE-41BC-8252-00935DB388F0}" type="sibTrans" cxnId="{F2A5E8F5-0CB1-4431-B3CD-381F15D5267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22DD5D-4CD2-4061-A8A4-8F612C052BC9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Работа только с декларируемым запросом.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C5B1854-DE86-434B-A509-DA1D42AC84AE}" type="parTrans" cxnId="{0A1BE0FF-57A3-4185-BF9E-5219F9582F2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710A802-E4C9-430B-AA25-0A9CC34D93D9}" type="sibTrans" cxnId="{0A1BE0FF-57A3-4185-BF9E-5219F9582F28}">
      <dgm:prSet/>
      <dgm:spPr>
        <a:noFill/>
        <a:ln>
          <a:noFill/>
        </a:ln>
      </dgm:spPr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D804195-BA02-40D5-8A82-D90FDA58889F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игнорирование </a:t>
          </a:r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тона и пауз </a:t>
          </a:r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EDF0DEE-82E4-4419-AEF3-9B1E82CA1850}" type="parTrans" cxnId="{A5BC30F2-1023-4B18-9415-F04C937CAA5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9C2D5EA-4F8C-43F6-9D61-78CBC79DA51B}" type="sibTrans" cxnId="{A5BC30F2-1023-4B18-9415-F04C937CAA58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D3B36E1-878F-417A-8762-108C761089A9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Позиция «сверху» – </a:t>
          </a:r>
          <a:r>
            <a:rPr lang="ru-RU" b="1" dirty="0" err="1">
              <a:latin typeface="Segoe UI Light" panose="020B0502040204020203" pitchFamily="34" charset="0"/>
              <a:cs typeface="Segoe UI Light" panose="020B0502040204020203" pitchFamily="34" charset="0"/>
            </a:rPr>
            <a:t>экспертность</a:t>
          </a:r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 без присоединения.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478009E-1BA1-40A3-991F-62BC04B5315C}" type="parTrans" cxnId="{F79AC6F5-AB30-461A-ADC0-73E531DB92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2BFC7C3-19D7-4C26-B811-E111A55709BB}" type="sibTrans" cxnId="{F79AC6F5-AB30-461A-ADC0-73E531DB92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CB47FC4-2F92-4CC7-89BA-66F89DE17682}">
      <dgm:prSet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резкая уверенность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, ускоренный темп, </a:t>
          </a:r>
          <a:r>
            <a:rPr lang="ru-RU" b="1" dirty="0">
              <a:latin typeface="Segoe UI Light" panose="020B0502040204020203" pitchFamily="34" charset="0"/>
              <a:cs typeface="Segoe UI Light" panose="020B0502040204020203" pitchFamily="34" charset="0"/>
            </a:rPr>
            <a:t>минимум вопросов</a:t>
          </a:r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.</a:t>
          </a:r>
        </a:p>
      </dgm:t>
    </dgm:pt>
    <dgm:pt modelId="{4DF492FF-3BE8-4267-8D9E-A1D54E44E863}" type="parTrans" cxnId="{638480B8-F2E8-4CDC-AC72-5697C2E837B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6E9B1F0-98CF-486C-8228-4F4D63D04399}" type="sibTrans" cxnId="{638480B8-F2E8-4CDC-AC72-5697C2E837B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82A9C13-3AB7-4FD7-A271-85025D46394D}">
      <dgm:prSet/>
      <dgm:spPr/>
      <dgm:t>
        <a:bodyPr/>
        <a:lstStyle/>
        <a:p>
          <a:endParaRPr lang="ru-RU"/>
        </a:p>
      </dgm:t>
    </dgm:pt>
    <dgm:pt modelId="{42646F68-5690-4A05-BE8B-F425919C9853}" type="parTrans" cxnId="{36C2F14B-30E9-491A-9BC3-C8EC13DBB29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85DAFAD-5E4E-44C7-BC67-7064D769345E}" type="sibTrans" cxnId="{36C2F14B-30E9-491A-9BC3-C8EC13DBB29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61AFA81-197E-4999-A5A5-404AD9C71AE4}">
      <dgm:prSet/>
      <dgm:spPr/>
      <dgm:t>
        <a:bodyPr/>
        <a:lstStyle/>
        <a:p>
          <a:endParaRPr lang="ru-RU"/>
        </a:p>
      </dgm:t>
    </dgm:pt>
    <dgm:pt modelId="{71EC7493-F8B5-47EB-89B2-9F0D21AA3698}" type="parTrans" cxnId="{5E71A1BF-23A6-4E87-9527-1BD2F784702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2165917-FD83-4C18-8B3B-BECFC8A102E4}" type="sibTrans" cxnId="{5E71A1BF-23A6-4E87-9527-1BD2F784702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94DD8EA-95F8-4E1D-8F4E-0F2DC9468EEE}" type="pres">
      <dgm:prSet presAssocID="{FE630B6C-CF36-40B9-9E63-AA75A894DC5E}" presName="outerComposite" presStyleCnt="0">
        <dgm:presLayoutVars>
          <dgm:chMax val="5"/>
          <dgm:dir/>
          <dgm:resizeHandles val="exact"/>
        </dgm:presLayoutVars>
      </dgm:prSet>
      <dgm:spPr/>
    </dgm:pt>
    <dgm:pt modelId="{E90AEE1A-8294-4F9D-A297-7797F0386C22}" type="pres">
      <dgm:prSet presAssocID="{FE630B6C-CF36-40B9-9E63-AA75A894DC5E}" presName="dummyMaxCanvas" presStyleCnt="0">
        <dgm:presLayoutVars/>
      </dgm:prSet>
      <dgm:spPr/>
    </dgm:pt>
    <dgm:pt modelId="{0F237996-BB53-4B08-99D1-8BAB5563AF0A}" type="pres">
      <dgm:prSet presAssocID="{FE630B6C-CF36-40B9-9E63-AA75A894DC5E}" presName="FiveNodes_1" presStyleLbl="node1" presStyleIdx="0" presStyleCnt="5">
        <dgm:presLayoutVars>
          <dgm:bulletEnabled val="1"/>
        </dgm:presLayoutVars>
      </dgm:prSet>
      <dgm:spPr/>
    </dgm:pt>
    <dgm:pt modelId="{C7A556BF-C9D5-4E0B-81C5-D3735A350358}" type="pres">
      <dgm:prSet presAssocID="{FE630B6C-CF36-40B9-9E63-AA75A894DC5E}" presName="FiveNodes_2" presStyleLbl="node1" presStyleIdx="1" presStyleCnt="5">
        <dgm:presLayoutVars>
          <dgm:bulletEnabled val="1"/>
        </dgm:presLayoutVars>
      </dgm:prSet>
      <dgm:spPr/>
    </dgm:pt>
    <dgm:pt modelId="{B6F35906-6CEA-4DC5-88DE-F132362B4C57}" type="pres">
      <dgm:prSet presAssocID="{FE630B6C-CF36-40B9-9E63-AA75A894DC5E}" presName="FiveNodes_3" presStyleLbl="node1" presStyleIdx="2" presStyleCnt="5">
        <dgm:presLayoutVars>
          <dgm:bulletEnabled val="1"/>
        </dgm:presLayoutVars>
      </dgm:prSet>
      <dgm:spPr/>
    </dgm:pt>
    <dgm:pt modelId="{712667B5-8250-468E-AF75-DBD28E695882}" type="pres">
      <dgm:prSet presAssocID="{FE630B6C-CF36-40B9-9E63-AA75A894DC5E}" presName="FiveNodes_4" presStyleLbl="node1" presStyleIdx="3" presStyleCnt="5">
        <dgm:presLayoutVars>
          <dgm:bulletEnabled val="1"/>
        </dgm:presLayoutVars>
      </dgm:prSet>
      <dgm:spPr/>
    </dgm:pt>
    <dgm:pt modelId="{7E5D713E-6DF4-41F5-B5D2-3A2ECAE79E8A}" type="pres">
      <dgm:prSet presAssocID="{FE630B6C-CF36-40B9-9E63-AA75A894DC5E}" presName="FiveNodes_5" presStyleLbl="node1" presStyleIdx="4" presStyleCnt="5">
        <dgm:presLayoutVars>
          <dgm:bulletEnabled val="1"/>
        </dgm:presLayoutVars>
      </dgm:prSet>
      <dgm:spPr/>
    </dgm:pt>
    <dgm:pt modelId="{97EF2120-EDD1-49E2-BB5C-46584B88B2EB}" type="pres">
      <dgm:prSet presAssocID="{FE630B6C-CF36-40B9-9E63-AA75A894DC5E}" presName="FiveConn_1-2" presStyleLbl="fgAccFollowNode1" presStyleIdx="0" presStyleCnt="4">
        <dgm:presLayoutVars>
          <dgm:bulletEnabled val="1"/>
        </dgm:presLayoutVars>
      </dgm:prSet>
      <dgm:spPr/>
    </dgm:pt>
    <dgm:pt modelId="{42B2E64C-8E51-420B-BC64-0BD817C751CE}" type="pres">
      <dgm:prSet presAssocID="{FE630B6C-CF36-40B9-9E63-AA75A894DC5E}" presName="FiveConn_2-3" presStyleLbl="fgAccFollowNode1" presStyleIdx="1" presStyleCnt="4">
        <dgm:presLayoutVars>
          <dgm:bulletEnabled val="1"/>
        </dgm:presLayoutVars>
      </dgm:prSet>
      <dgm:spPr/>
    </dgm:pt>
    <dgm:pt modelId="{F1E1AAAE-649C-4235-B467-5D8CDCFF6E6D}" type="pres">
      <dgm:prSet presAssocID="{FE630B6C-CF36-40B9-9E63-AA75A894DC5E}" presName="FiveConn_3-4" presStyleLbl="fgAccFollowNode1" presStyleIdx="2" presStyleCnt="4">
        <dgm:presLayoutVars>
          <dgm:bulletEnabled val="1"/>
        </dgm:presLayoutVars>
      </dgm:prSet>
      <dgm:spPr/>
    </dgm:pt>
    <dgm:pt modelId="{D63C0C2C-7DA9-4774-BBA6-98BA76F240D2}" type="pres">
      <dgm:prSet presAssocID="{FE630B6C-CF36-40B9-9E63-AA75A894DC5E}" presName="FiveConn_4-5" presStyleLbl="fgAccFollowNode1" presStyleIdx="3" presStyleCnt="4">
        <dgm:presLayoutVars>
          <dgm:bulletEnabled val="1"/>
        </dgm:presLayoutVars>
      </dgm:prSet>
      <dgm:spPr/>
    </dgm:pt>
    <dgm:pt modelId="{849754ED-86CA-4442-8153-1098FE62076D}" type="pres">
      <dgm:prSet presAssocID="{FE630B6C-CF36-40B9-9E63-AA75A894DC5E}" presName="FiveNodes_1_text" presStyleLbl="node1" presStyleIdx="4" presStyleCnt="5">
        <dgm:presLayoutVars>
          <dgm:bulletEnabled val="1"/>
        </dgm:presLayoutVars>
      </dgm:prSet>
      <dgm:spPr/>
    </dgm:pt>
    <dgm:pt modelId="{56D1369B-A269-4614-A890-305046CC2E38}" type="pres">
      <dgm:prSet presAssocID="{FE630B6C-CF36-40B9-9E63-AA75A894DC5E}" presName="FiveNodes_2_text" presStyleLbl="node1" presStyleIdx="4" presStyleCnt="5">
        <dgm:presLayoutVars>
          <dgm:bulletEnabled val="1"/>
        </dgm:presLayoutVars>
      </dgm:prSet>
      <dgm:spPr/>
    </dgm:pt>
    <dgm:pt modelId="{3E1BC5C5-7EBC-415F-8752-FA237917FFEA}" type="pres">
      <dgm:prSet presAssocID="{FE630B6C-CF36-40B9-9E63-AA75A894DC5E}" presName="FiveNodes_3_text" presStyleLbl="node1" presStyleIdx="4" presStyleCnt="5">
        <dgm:presLayoutVars>
          <dgm:bulletEnabled val="1"/>
        </dgm:presLayoutVars>
      </dgm:prSet>
      <dgm:spPr/>
    </dgm:pt>
    <dgm:pt modelId="{337E791E-A1DA-4DDD-A7FE-E2B4C190ACF5}" type="pres">
      <dgm:prSet presAssocID="{FE630B6C-CF36-40B9-9E63-AA75A894DC5E}" presName="FiveNodes_4_text" presStyleLbl="node1" presStyleIdx="4" presStyleCnt="5">
        <dgm:presLayoutVars>
          <dgm:bulletEnabled val="1"/>
        </dgm:presLayoutVars>
      </dgm:prSet>
      <dgm:spPr/>
    </dgm:pt>
    <dgm:pt modelId="{999E4BDC-B0B8-4755-BE59-F3D116C88E58}" type="pres">
      <dgm:prSet presAssocID="{FE630B6C-CF36-40B9-9E63-AA75A894DC5E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7FF06506-62EA-4C7A-87E3-E436E9DD45B6}" type="presOf" srcId="{3C2CAFE8-5FE6-4A0A-9C75-CF41A014EDE8}" destId="{C7A556BF-C9D5-4E0B-81C5-D3735A350358}" srcOrd="0" destOrd="0" presId="urn:microsoft.com/office/officeart/2005/8/layout/vProcess5"/>
    <dgm:cxn modelId="{F40FA71A-0F43-47B6-A042-1CED58A0946B}" type="presOf" srcId="{5A22DD5D-4CD2-4061-A8A4-8F612C052BC9}" destId="{337E791E-A1DA-4DDD-A7FE-E2B4C190ACF5}" srcOrd="1" destOrd="0" presId="urn:microsoft.com/office/officeart/2005/8/layout/vProcess5"/>
    <dgm:cxn modelId="{63D0981D-DD66-43A5-B639-FA488A3127D4}" type="presOf" srcId="{43B0D079-CC1D-4827-9C79-14439FDA8C7A}" destId="{97EF2120-EDD1-49E2-BB5C-46584B88B2EB}" srcOrd="0" destOrd="0" presId="urn:microsoft.com/office/officeart/2005/8/layout/vProcess5"/>
    <dgm:cxn modelId="{A677F432-462B-4D23-8BFD-B2E8094C0058}" srcId="{A0186DCE-B433-4B04-9352-1C8818F6E4AB}" destId="{C5EF457F-A402-4477-BE10-C80A31EBD846}" srcOrd="0" destOrd="0" parTransId="{37C3C390-3DE5-4986-A946-AF60645EEAD3}" sibTransId="{9AE9B542-F038-43B2-BE25-9CC48976D44F}"/>
    <dgm:cxn modelId="{C3E0F838-5888-4276-AF70-27C10BF3C4BA}" type="presOf" srcId="{A0186DCE-B433-4B04-9352-1C8818F6E4AB}" destId="{0F237996-BB53-4B08-99D1-8BAB5563AF0A}" srcOrd="0" destOrd="0" presId="urn:microsoft.com/office/officeart/2005/8/layout/vProcess5"/>
    <dgm:cxn modelId="{24D12663-B9C4-493A-88E4-56E75236804B}" type="presOf" srcId="{FE630B6C-CF36-40B9-9E63-AA75A894DC5E}" destId="{A94DD8EA-95F8-4E1D-8F4E-0F2DC9468EEE}" srcOrd="0" destOrd="0" presId="urn:microsoft.com/office/officeart/2005/8/layout/vProcess5"/>
    <dgm:cxn modelId="{E76CDF45-726D-40E1-9230-5E285FE94371}" type="presOf" srcId="{6D3B36E1-878F-417A-8762-108C761089A9}" destId="{7E5D713E-6DF4-41F5-B5D2-3A2ECAE79E8A}" srcOrd="0" destOrd="0" presId="urn:microsoft.com/office/officeart/2005/8/layout/vProcess5"/>
    <dgm:cxn modelId="{CFC2ED6B-B6D6-48EB-AA3F-976BB67B3878}" type="presOf" srcId="{6FFE572D-DF07-4792-85DC-6FD3AD763F51}" destId="{B6F35906-6CEA-4DC5-88DE-F132362B4C57}" srcOrd="0" destOrd="1" presId="urn:microsoft.com/office/officeart/2005/8/layout/vProcess5"/>
    <dgm:cxn modelId="{36C2F14B-30E9-491A-9BC3-C8EC13DBB29B}" srcId="{FE630B6C-CF36-40B9-9E63-AA75A894DC5E}" destId="{582A9C13-3AB7-4FD7-A271-85025D46394D}" srcOrd="5" destOrd="0" parTransId="{42646F68-5690-4A05-BE8B-F425919C9853}" sibTransId="{D85DAFAD-5E4E-44C7-BC67-7064D769345E}"/>
    <dgm:cxn modelId="{6403AC4F-76E6-41DA-95C6-6456C4480B75}" type="presOf" srcId="{FCB47FC4-2F92-4CC7-89BA-66F89DE17682}" destId="{999E4BDC-B0B8-4755-BE59-F3D116C88E58}" srcOrd="1" destOrd="1" presId="urn:microsoft.com/office/officeart/2005/8/layout/vProcess5"/>
    <dgm:cxn modelId="{B24A5E74-4247-406C-BBC9-FF354A29CC1F}" type="presOf" srcId="{54A3E551-7F2C-4013-8687-E0752EE5C91B}" destId="{B6F35906-6CEA-4DC5-88DE-F132362B4C57}" srcOrd="0" destOrd="0" presId="urn:microsoft.com/office/officeart/2005/8/layout/vProcess5"/>
    <dgm:cxn modelId="{0C15A758-ABE2-4481-A4D0-6A1BB90FF4A3}" type="presOf" srcId="{A45025E0-24C4-4039-8C91-A53FAE789090}" destId="{F1E1AAAE-649C-4235-B467-5D8CDCFF6E6D}" srcOrd="0" destOrd="0" presId="urn:microsoft.com/office/officeart/2005/8/layout/vProcess5"/>
    <dgm:cxn modelId="{E5616890-763D-4090-B56D-FA15493F325C}" srcId="{3C2CAFE8-5FE6-4A0A-9C75-CF41A014EDE8}" destId="{C525671D-00E5-42F5-A609-A894635900AD}" srcOrd="0" destOrd="0" parTransId="{4B4A1EBA-F640-4897-8729-2582EE1E6888}" sibTransId="{647A460B-E492-494C-AEBB-7267CD3AC752}"/>
    <dgm:cxn modelId="{D508A6A0-891A-4CD7-8AF5-06B3CC20D4F2}" type="presOf" srcId="{C5EF457F-A402-4477-BE10-C80A31EBD846}" destId="{0F237996-BB53-4B08-99D1-8BAB5563AF0A}" srcOrd="0" destOrd="1" presId="urn:microsoft.com/office/officeart/2005/8/layout/vProcess5"/>
    <dgm:cxn modelId="{D0ECFBA3-F0DC-473D-B4D1-BE4C82A6E99D}" srcId="{FE630B6C-CF36-40B9-9E63-AA75A894DC5E}" destId="{A0186DCE-B433-4B04-9352-1C8818F6E4AB}" srcOrd="0" destOrd="0" parTransId="{30D29803-1D2D-44E2-B028-9198C819DD15}" sibTransId="{43B0D079-CC1D-4827-9C79-14439FDA8C7A}"/>
    <dgm:cxn modelId="{B8D17BA7-73A6-4F96-A742-2DE7E767F869}" type="presOf" srcId="{3C2CAFE8-5FE6-4A0A-9C75-CF41A014EDE8}" destId="{56D1369B-A269-4614-A890-305046CC2E38}" srcOrd="1" destOrd="0" presId="urn:microsoft.com/office/officeart/2005/8/layout/vProcess5"/>
    <dgm:cxn modelId="{AF0120AD-F663-4424-BB71-79443BBEA061}" type="presOf" srcId="{63C26BFE-2CF4-4BD8-91AD-CCBDC823E66A}" destId="{42B2E64C-8E51-420B-BC64-0BD817C751CE}" srcOrd="0" destOrd="0" presId="urn:microsoft.com/office/officeart/2005/8/layout/vProcess5"/>
    <dgm:cxn modelId="{A4058AAD-FECF-49E5-ADBA-CBB1C5C55A06}" type="presOf" srcId="{FCB47FC4-2F92-4CC7-89BA-66F89DE17682}" destId="{7E5D713E-6DF4-41F5-B5D2-3A2ECAE79E8A}" srcOrd="0" destOrd="1" presId="urn:microsoft.com/office/officeart/2005/8/layout/vProcess5"/>
    <dgm:cxn modelId="{A69AFCAD-4F97-485F-8EE2-2227B8C168AB}" type="presOf" srcId="{5A22DD5D-4CD2-4061-A8A4-8F612C052BC9}" destId="{712667B5-8250-468E-AF75-DBD28E695882}" srcOrd="0" destOrd="0" presId="urn:microsoft.com/office/officeart/2005/8/layout/vProcess5"/>
    <dgm:cxn modelId="{50DE89AF-4CEA-4C0D-A67B-129E8DCA6C55}" srcId="{FE630B6C-CF36-40B9-9E63-AA75A894DC5E}" destId="{54A3E551-7F2C-4013-8687-E0752EE5C91B}" srcOrd="2" destOrd="0" parTransId="{131D3C08-5A6E-48C6-A84E-7201D847D605}" sibTransId="{A45025E0-24C4-4039-8C91-A53FAE789090}"/>
    <dgm:cxn modelId="{638480B8-F2E8-4CDC-AC72-5697C2E837B6}" srcId="{6D3B36E1-878F-417A-8762-108C761089A9}" destId="{FCB47FC4-2F92-4CC7-89BA-66F89DE17682}" srcOrd="0" destOrd="0" parTransId="{4DF492FF-3BE8-4267-8D9E-A1D54E44E863}" sibTransId="{76E9B1F0-98CF-486C-8228-4F4D63D04399}"/>
    <dgm:cxn modelId="{87E9B0B8-9772-4592-869A-D443808B5C17}" type="presOf" srcId="{54A3E551-7F2C-4013-8687-E0752EE5C91B}" destId="{3E1BC5C5-7EBC-415F-8752-FA237917FFEA}" srcOrd="1" destOrd="0" presId="urn:microsoft.com/office/officeart/2005/8/layout/vProcess5"/>
    <dgm:cxn modelId="{429BE4B8-520D-4652-88C7-D409FC327EC7}" srcId="{FE630B6C-CF36-40B9-9E63-AA75A894DC5E}" destId="{3C2CAFE8-5FE6-4A0A-9C75-CF41A014EDE8}" srcOrd="1" destOrd="0" parTransId="{A9C5C97C-101C-4002-9789-AF2AFF1AF53A}" sibTransId="{63C26BFE-2CF4-4BD8-91AD-CCBDC823E66A}"/>
    <dgm:cxn modelId="{903EE2BD-65E4-4723-9C24-C845D0390480}" type="presOf" srcId="{C525671D-00E5-42F5-A609-A894635900AD}" destId="{C7A556BF-C9D5-4E0B-81C5-D3735A350358}" srcOrd="0" destOrd="1" presId="urn:microsoft.com/office/officeart/2005/8/layout/vProcess5"/>
    <dgm:cxn modelId="{5E71A1BF-23A6-4E87-9527-1BD2F784702B}" srcId="{582A9C13-3AB7-4FD7-A271-85025D46394D}" destId="{561AFA81-197E-4999-A5A5-404AD9C71AE4}" srcOrd="0" destOrd="0" parTransId="{71EC7493-F8B5-47EB-89B2-9F0D21AA3698}" sibTransId="{32165917-FD83-4C18-8B3B-BECFC8A102E4}"/>
    <dgm:cxn modelId="{7AAA01C9-A8AC-4251-8926-CF9133B59E94}" type="presOf" srcId="{C525671D-00E5-42F5-A609-A894635900AD}" destId="{56D1369B-A269-4614-A890-305046CC2E38}" srcOrd="1" destOrd="1" presId="urn:microsoft.com/office/officeart/2005/8/layout/vProcess5"/>
    <dgm:cxn modelId="{EB3B37D3-1A71-4734-9180-16509761A6B6}" type="presOf" srcId="{A0186DCE-B433-4B04-9352-1C8818F6E4AB}" destId="{849754ED-86CA-4442-8153-1098FE62076D}" srcOrd="1" destOrd="0" presId="urn:microsoft.com/office/officeart/2005/8/layout/vProcess5"/>
    <dgm:cxn modelId="{3580C0D3-798F-496A-850A-B206BCD4D711}" type="presOf" srcId="{6D3B36E1-878F-417A-8762-108C761089A9}" destId="{999E4BDC-B0B8-4755-BE59-F3D116C88E58}" srcOrd="1" destOrd="0" presId="urn:microsoft.com/office/officeart/2005/8/layout/vProcess5"/>
    <dgm:cxn modelId="{ADA9BED5-7416-42E3-B258-8CB6D1E08D01}" type="presOf" srcId="{AD804195-BA02-40D5-8A82-D90FDA58889F}" destId="{712667B5-8250-468E-AF75-DBD28E695882}" srcOrd="0" destOrd="1" presId="urn:microsoft.com/office/officeart/2005/8/layout/vProcess5"/>
    <dgm:cxn modelId="{686428D7-D3ED-4DF8-BA18-2B7F3BFFC23E}" type="presOf" srcId="{6FFE572D-DF07-4792-85DC-6FD3AD763F51}" destId="{3E1BC5C5-7EBC-415F-8752-FA237917FFEA}" srcOrd="1" destOrd="1" presId="urn:microsoft.com/office/officeart/2005/8/layout/vProcess5"/>
    <dgm:cxn modelId="{F3ECFFEB-C60F-41A5-9908-D5BA402088BC}" type="presOf" srcId="{C5EF457F-A402-4477-BE10-C80A31EBD846}" destId="{849754ED-86CA-4442-8153-1098FE62076D}" srcOrd="1" destOrd="1" presId="urn:microsoft.com/office/officeart/2005/8/layout/vProcess5"/>
    <dgm:cxn modelId="{A5BC30F2-1023-4B18-9415-F04C937CAA58}" srcId="{5A22DD5D-4CD2-4061-A8A4-8F612C052BC9}" destId="{AD804195-BA02-40D5-8A82-D90FDA58889F}" srcOrd="0" destOrd="0" parTransId="{AEDF0DEE-82E4-4419-AEF3-9B1E82CA1850}" sibTransId="{B9C2D5EA-4F8C-43F6-9D61-78CBC79DA51B}"/>
    <dgm:cxn modelId="{F79AC6F5-AB30-461A-ADC0-73E531DB92C9}" srcId="{FE630B6C-CF36-40B9-9E63-AA75A894DC5E}" destId="{6D3B36E1-878F-417A-8762-108C761089A9}" srcOrd="4" destOrd="0" parTransId="{5478009E-1BA1-40A3-991F-62BC04B5315C}" sibTransId="{E2BFC7C3-19D7-4C26-B811-E111A55709BB}"/>
    <dgm:cxn modelId="{F2A5E8F5-0CB1-4431-B3CD-381F15D5267B}" srcId="{54A3E551-7F2C-4013-8687-E0752EE5C91B}" destId="{6FFE572D-DF07-4792-85DC-6FD3AD763F51}" srcOrd="0" destOrd="0" parTransId="{2E64E15A-A81E-4E36-B864-F7A2512BE5E8}" sibTransId="{2904216C-26DE-41BC-8252-00935DB388F0}"/>
    <dgm:cxn modelId="{6910B6F8-562E-4AB7-BE62-AFF1E9FEA3EC}" type="presOf" srcId="{AD804195-BA02-40D5-8A82-D90FDA58889F}" destId="{337E791E-A1DA-4DDD-A7FE-E2B4C190ACF5}" srcOrd="1" destOrd="1" presId="urn:microsoft.com/office/officeart/2005/8/layout/vProcess5"/>
    <dgm:cxn modelId="{505243FA-20A4-446E-9315-4D0C6F68E81D}" type="presOf" srcId="{A710A802-E4C9-430B-AA25-0A9CC34D93D9}" destId="{D63C0C2C-7DA9-4774-BBA6-98BA76F240D2}" srcOrd="0" destOrd="0" presId="urn:microsoft.com/office/officeart/2005/8/layout/vProcess5"/>
    <dgm:cxn modelId="{0A1BE0FF-57A3-4185-BF9E-5219F9582F28}" srcId="{FE630B6C-CF36-40B9-9E63-AA75A894DC5E}" destId="{5A22DD5D-4CD2-4061-A8A4-8F612C052BC9}" srcOrd="3" destOrd="0" parTransId="{9C5B1854-DE86-434B-A509-DA1D42AC84AE}" sibTransId="{A710A802-E4C9-430B-AA25-0A9CC34D93D9}"/>
    <dgm:cxn modelId="{B1A9C297-0730-4AE4-8306-CB407689102A}" type="presParOf" srcId="{A94DD8EA-95F8-4E1D-8F4E-0F2DC9468EEE}" destId="{E90AEE1A-8294-4F9D-A297-7797F0386C22}" srcOrd="0" destOrd="0" presId="urn:microsoft.com/office/officeart/2005/8/layout/vProcess5"/>
    <dgm:cxn modelId="{CD7F5A83-72A4-47D7-BA4D-370E259F9AB6}" type="presParOf" srcId="{A94DD8EA-95F8-4E1D-8F4E-0F2DC9468EEE}" destId="{0F237996-BB53-4B08-99D1-8BAB5563AF0A}" srcOrd="1" destOrd="0" presId="urn:microsoft.com/office/officeart/2005/8/layout/vProcess5"/>
    <dgm:cxn modelId="{CFB5CAA4-7DBF-456E-B664-9146864D0865}" type="presParOf" srcId="{A94DD8EA-95F8-4E1D-8F4E-0F2DC9468EEE}" destId="{C7A556BF-C9D5-4E0B-81C5-D3735A350358}" srcOrd="2" destOrd="0" presId="urn:microsoft.com/office/officeart/2005/8/layout/vProcess5"/>
    <dgm:cxn modelId="{3D3C7CEC-E2C0-4CBD-BF60-31AAD06E3963}" type="presParOf" srcId="{A94DD8EA-95F8-4E1D-8F4E-0F2DC9468EEE}" destId="{B6F35906-6CEA-4DC5-88DE-F132362B4C57}" srcOrd="3" destOrd="0" presId="urn:microsoft.com/office/officeart/2005/8/layout/vProcess5"/>
    <dgm:cxn modelId="{5B07C8A6-46B1-4D18-A185-FA6D2C2D0BDC}" type="presParOf" srcId="{A94DD8EA-95F8-4E1D-8F4E-0F2DC9468EEE}" destId="{712667B5-8250-468E-AF75-DBD28E695882}" srcOrd="4" destOrd="0" presId="urn:microsoft.com/office/officeart/2005/8/layout/vProcess5"/>
    <dgm:cxn modelId="{7E40A744-CC48-4E87-BE45-376AA30B43C8}" type="presParOf" srcId="{A94DD8EA-95F8-4E1D-8F4E-0F2DC9468EEE}" destId="{7E5D713E-6DF4-41F5-B5D2-3A2ECAE79E8A}" srcOrd="5" destOrd="0" presId="urn:microsoft.com/office/officeart/2005/8/layout/vProcess5"/>
    <dgm:cxn modelId="{6A78AE2B-9733-43E2-994F-BCDD7A758C00}" type="presParOf" srcId="{A94DD8EA-95F8-4E1D-8F4E-0F2DC9468EEE}" destId="{97EF2120-EDD1-49E2-BB5C-46584B88B2EB}" srcOrd="6" destOrd="0" presId="urn:microsoft.com/office/officeart/2005/8/layout/vProcess5"/>
    <dgm:cxn modelId="{0387508B-E710-4520-8D27-1DC30636E631}" type="presParOf" srcId="{A94DD8EA-95F8-4E1D-8F4E-0F2DC9468EEE}" destId="{42B2E64C-8E51-420B-BC64-0BD817C751CE}" srcOrd="7" destOrd="0" presId="urn:microsoft.com/office/officeart/2005/8/layout/vProcess5"/>
    <dgm:cxn modelId="{A559EBBA-534B-46B7-8755-56C1C135891D}" type="presParOf" srcId="{A94DD8EA-95F8-4E1D-8F4E-0F2DC9468EEE}" destId="{F1E1AAAE-649C-4235-B467-5D8CDCFF6E6D}" srcOrd="8" destOrd="0" presId="urn:microsoft.com/office/officeart/2005/8/layout/vProcess5"/>
    <dgm:cxn modelId="{8F87152B-9F56-4B37-8192-A313B9F4D667}" type="presParOf" srcId="{A94DD8EA-95F8-4E1D-8F4E-0F2DC9468EEE}" destId="{D63C0C2C-7DA9-4774-BBA6-98BA76F240D2}" srcOrd="9" destOrd="0" presId="urn:microsoft.com/office/officeart/2005/8/layout/vProcess5"/>
    <dgm:cxn modelId="{956E68D4-D185-428E-822E-F8CF405878B7}" type="presParOf" srcId="{A94DD8EA-95F8-4E1D-8F4E-0F2DC9468EEE}" destId="{849754ED-86CA-4442-8153-1098FE62076D}" srcOrd="10" destOrd="0" presId="urn:microsoft.com/office/officeart/2005/8/layout/vProcess5"/>
    <dgm:cxn modelId="{BF029DA4-08FA-449C-8416-D9A0FB8FC296}" type="presParOf" srcId="{A94DD8EA-95F8-4E1D-8F4E-0F2DC9468EEE}" destId="{56D1369B-A269-4614-A890-305046CC2E38}" srcOrd="11" destOrd="0" presId="urn:microsoft.com/office/officeart/2005/8/layout/vProcess5"/>
    <dgm:cxn modelId="{38EEEEF0-1E8B-4510-832A-58D95D15611C}" type="presParOf" srcId="{A94DD8EA-95F8-4E1D-8F4E-0F2DC9468EEE}" destId="{3E1BC5C5-7EBC-415F-8752-FA237917FFEA}" srcOrd="12" destOrd="0" presId="urn:microsoft.com/office/officeart/2005/8/layout/vProcess5"/>
    <dgm:cxn modelId="{C28CC99B-80B9-4D51-9F88-2E20DD72C0BF}" type="presParOf" srcId="{A94DD8EA-95F8-4E1D-8F4E-0F2DC9468EEE}" destId="{337E791E-A1DA-4DDD-A7FE-E2B4C190ACF5}" srcOrd="13" destOrd="0" presId="urn:microsoft.com/office/officeart/2005/8/layout/vProcess5"/>
    <dgm:cxn modelId="{D48CAF5E-4497-4AB2-8343-25642BC26110}" type="presParOf" srcId="{A94DD8EA-95F8-4E1D-8F4E-0F2DC9468EEE}" destId="{999E4BDC-B0B8-4755-BE59-F3D116C88E5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2488FFC-59E0-4AFE-87C5-E325AFD560CA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4E9D6578-809A-47D3-99A4-C4F1499FDA12}">
      <dgm:prSet phldrT="[Текст]"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Приветствие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нейтральная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теплая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формула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нисходящая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интонация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085D425-6802-49D3-B114-CBD3FEA834BC}" type="parTrans" cxnId="{B2A852BF-011D-4058-B298-A9BE60DEDBB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5BD66CC-DF24-48BF-8A79-201E9ACEBF7A}" type="sibTrans" cxnId="{B2A852BF-011D-4058-B298-A9BE60DEDBB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ECD2CD6-BB37-442B-9912-2B773FBAC656}">
      <dgm:prSet phldrT="[Текст]"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Безопасность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уверенная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фраза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голос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чуть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ниже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без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ускорения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D3752FF-4D89-49D3-82E0-CD3A364C6D31}" type="parTrans" cxnId="{96A0B4B5-25A8-4614-A977-1FA955C6B30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B7E6568-4330-471C-B8D3-C83D3D4B74D4}" type="sibTrans" cxnId="{96A0B4B5-25A8-4614-A977-1FA955C6B30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7671363-34BD-407F-9DF5-AA784C545C7C}">
      <dgm:prSet phldrT="[Текст]"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Инициатива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приглашение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к разговору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намеренная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пауза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2–3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сек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57D3FFF-BDE3-4CA4-BB3A-9D98B5F9908A}" type="parTrans" cxnId="{5F4F12C1-1CFB-446E-989C-22B978FC979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025DBC4-CCC2-44FE-AD1A-DC3580585D4D}" type="sibTrans" cxnId="{5F4F12C1-1CFB-446E-989C-22B978FC979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674B03-F6DA-440D-B10D-BC8D31774B60}">
      <dgm:prSet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Подстройка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под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темп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речи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мягкая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регуляция</a:t>
          </a:r>
          <a:endParaRPr lang="en-US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0EA541D-979C-45E4-98E8-1732685DAE43}" type="parTrans" cxnId="{AFDEDE3B-C1F5-458F-86AD-9C46570040B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CC1F8BE-E7E4-4A17-9091-FEDED7E5202C}" type="sibTrans" cxnId="{AFDEDE3B-C1F5-458F-86AD-9C46570040B4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4610F98-E182-4DE3-BB47-06FF2D58B147}">
      <dgm:prSet/>
      <dgm:spPr/>
      <dgm:t>
        <a:bodyPr/>
        <a:lstStyle/>
        <a:p>
          <a:r>
            <a:rPr lang="en-US" b="1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Присутствие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периодические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отклики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произносимые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тише</a:t>
          </a:r>
          <a:r>
            <a:rPr lang="en-US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и </a:t>
          </a:r>
          <a:r>
            <a:rPr lang="en-US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мягче</a:t>
          </a:r>
          <a:endParaRPr lang="en-US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894D353-5769-427B-A759-00EB1200D200}" type="parTrans" cxnId="{0023F720-368A-41AB-ADB4-A7A3D443241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E450D6B-B7AD-4F6C-A324-AC4A34F91956}" type="sibTrans" cxnId="{0023F720-368A-41AB-ADB4-A7A3D443241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7E4E995-B2F8-4117-9431-95467C14ECE6}" type="pres">
      <dgm:prSet presAssocID="{E2488FFC-59E0-4AFE-87C5-E325AFD560CA}" presName="CompostProcess" presStyleCnt="0">
        <dgm:presLayoutVars>
          <dgm:dir/>
          <dgm:resizeHandles val="exact"/>
        </dgm:presLayoutVars>
      </dgm:prSet>
      <dgm:spPr/>
    </dgm:pt>
    <dgm:pt modelId="{7868662A-87C1-4A54-A26F-796FC6211569}" type="pres">
      <dgm:prSet presAssocID="{E2488FFC-59E0-4AFE-87C5-E325AFD560CA}" presName="arrow" presStyleLbl="bgShp" presStyleIdx="0" presStyleCnt="1"/>
      <dgm:spPr/>
    </dgm:pt>
    <dgm:pt modelId="{C87E728A-976A-4FCB-83D3-CBD5A940F351}" type="pres">
      <dgm:prSet presAssocID="{E2488FFC-59E0-4AFE-87C5-E325AFD560CA}" presName="linearProcess" presStyleCnt="0"/>
      <dgm:spPr/>
    </dgm:pt>
    <dgm:pt modelId="{4BEE1A68-F323-4DB3-9393-689AA07AD848}" type="pres">
      <dgm:prSet presAssocID="{4E9D6578-809A-47D3-99A4-C4F1499FDA12}" presName="textNode" presStyleLbl="node1" presStyleIdx="0" presStyleCnt="5">
        <dgm:presLayoutVars>
          <dgm:bulletEnabled val="1"/>
        </dgm:presLayoutVars>
      </dgm:prSet>
      <dgm:spPr/>
    </dgm:pt>
    <dgm:pt modelId="{E3A5CBD0-71C1-4D90-804F-A20F8F657741}" type="pres">
      <dgm:prSet presAssocID="{E5BD66CC-DF24-48BF-8A79-201E9ACEBF7A}" presName="sibTrans" presStyleCnt="0"/>
      <dgm:spPr/>
    </dgm:pt>
    <dgm:pt modelId="{9FF95655-E2BB-423D-8CF5-513460DD5F82}" type="pres">
      <dgm:prSet presAssocID="{EECD2CD6-BB37-442B-9912-2B773FBAC656}" presName="textNode" presStyleLbl="node1" presStyleIdx="1" presStyleCnt="5">
        <dgm:presLayoutVars>
          <dgm:bulletEnabled val="1"/>
        </dgm:presLayoutVars>
      </dgm:prSet>
      <dgm:spPr/>
    </dgm:pt>
    <dgm:pt modelId="{F4A637EF-0E5C-48A9-9938-A52F0A881A6E}" type="pres">
      <dgm:prSet presAssocID="{3B7E6568-4330-471C-B8D3-C83D3D4B74D4}" presName="sibTrans" presStyleCnt="0"/>
      <dgm:spPr/>
    </dgm:pt>
    <dgm:pt modelId="{8EF93D74-AE87-4313-96ED-EA69DE434303}" type="pres">
      <dgm:prSet presAssocID="{07671363-34BD-407F-9DF5-AA784C545C7C}" presName="textNode" presStyleLbl="node1" presStyleIdx="2" presStyleCnt="5">
        <dgm:presLayoutVars>
          <dgm:bulletEnabled val="1"/>
        </dgm:presLayoutVars>
      </dgm:prSet>
      <dgm:spPr/>
    </dgm:pt>
    <dgm:pt modelId="{90EB3449-5AEC-4938-9F5D-6B4A04E743EC}" type="pres">
      <dgm:prSet presAssocID="{0025DBC4-CCC2-44FE-AD1A-DC3580585D4D}" presName="sibTrans" presStyleCnt="0"/>
      <dgm:spPr/>
    </dgm:pt>
    <dgm:pt modelId="{0046BED4-078D-40A3-A6E5-73A9E3CFDF17}" type="pres">
      <dgm:prSet presAssocID="{98674B03-F6DA-440D-B10D-BC8D31774B60}" presName="textNode" presStyleLbl="node1" presStyleIdx="3" presStyleCnt="5">
        <dgm:presLayoutVars>
          <dgm:bulletEnabled val="1"/>
        </dgm:presLayoutVars>
      </dgm:prSet>
      <dgm:spPr/>
    </dgm:pt>
    <dgm:pt modelId="{00804EAA-FC64-4994-9F36-20C8B105CDF4}" type="pres">
      <dgm:prSet presAssocID="{DCC1F8BE-E7E4-4A17-9091-FEDED7E5202C}" presName="sibTrans" presStyleCnt="0"/>
      <dgm:spPr/>
    </dgm:pt>
    <dgm:pt modelId="{204F9EEC-825D-4C17-A6F1-66F4D429589C}" type="pres">
      <dgm:prSet presAssocID="{24610F98-E182-4DE3-BB47-06FF2D58B147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5EDB0D0D-D6FA-4A91-81E0-CF4F26461C1F}" type="presOf" srcId="{98674B03-F6DA-440D-B10D-BC8D31774B60}" destId="{0046BED4-078D-40A3-A6E5-73A9E3CFDF17}" srcOrd="0" destOrd="0" presId="urn:microsoft.com/office/officeart/2005/8/layout/hProcess9"/>
    <dgm:cxn modelId="{054C841F-7B6B-4C98-99D8-4C4E95A3F955}" type="presOf" srcId="{E2488FFC-59E0-4AFE-87C5-E325AFD560CA}" destId="{27E4E995-B2F8-4117-9431-95467C14ECE6}" srcOrd="0" destOrd="0" presId="urn:microsoft.com/office/officeart/2005/8/layout/hProcess9"/>
    <dgm:cxn modelId="{0023F720-368A-41AB-ADB4-A7A3D4432411}" srcId="{E2488FFC-59E0-4AFE-87C5-E325AFD560CA}" destId="{24610F98-E182-4DE3-BB47-06FF2D58B147}" srcOrd="4" destOrd="0" parTransId="{D894D353-5769-427B-A759-00EB1200D200}" sibTransId="{0E450D6B-B7AD-4F6C-A324-AC4A34F91956}"/>
    <dgm:cxn modelId="{EACB3033-A2FC-4CCC-A744-879E59E6E80F}" type="presOf" srcId="{24610F98-E182-4DE3-BB47-06FF2D58B147}" destId="{204F9EEC-825D-4C17-A6F1-66F4D429589C}" srcOrd="0" destOrd="0" presId="urn:microsoft.com/office/officeart/2005/8/layout/hProcess9"/>
    <dgm:cxn modelId="{AFDEDE3B-C1F5-458F-86AD-9C46570040B4}" srcId="{E2488FFC-59E0-4AFE-87C5-E325AFD560CA}" destId="{98674B03-F6DA-440D-B10D-BC8D31774B60}" srcOrd="3" destOrd="0" parTransId="{50EA541D-979C-45E4-98E8-1732685DAE43}" sibTransId="{DCC1F8BE-E7E4-4A17-9091-FEDED7E5202C}"/>
    <dgm:cxn modelId="{2471EE45-3556-4000-A32B-876C59D3426C}" type="presOf" srcId="{4E9D6578-809A-47D3-99A4-C4F1499FDA12}" destId="{4BEE1A68-F323-4DB3-9393-689AA07AD848}" srcOrd="0" destOrd="0" presId="urn:microsoft.com/office/officeart/2005/8/layout/hProcess9"/>
    <dgm:cxn modelId="{F5B9D95A-0FAA-453B-B80D-EAC46B7F9F3B}" type="presOf" srcId="{07671363-34BD-407F-9DF5-AA784C545C7C}" destId="{8EF93D74-AE87-4313-96ED-EA69DE434303}" srcOrd="0" destOrd="0" presId="urn:microsoft.com/office/officeart/2005/8/layout/hProcess9"/>
    <dgm:cxn modelId="{BCD9689C-03D5-4486-9096-AE85A9F7D2AD}" type="presOf" srcId="{EECD2CD6-BB37-442B-9912-2B773FBAC656}" destId="{9FF95655-E2BB-423D-8CF5-513460DD5F82}" srcOrd="0" destOrd="0" presId="urn:microsoft.com/office/officeart/2005/8/layout/hProcess9"/>
    <dgm:cxn modelId="{96A0B4B5-25A8-4614-A977-1FA955C6B306}" srcId="{E2488FFC-59E0-4AFE-87C5-E325AFD560CA}" destId="{EECD2CD6-BB37-442B-9912-2B773FBAC656}" srcOrd="1" destOrd="0" parTransId="{6D3752FF-4D89-49D3-82E0-CD3A364C6D31}" sibTransId="{3B7E6568-4330-471C-B8D3-C83D3D4B74D4}"/>
    <dgm:cxn modelId="{B2A852BF-011D-4058-B298-A9BE60DEDBB4}" srcId="{E2488FFC-59E0-4AFE-87C5-E325AFD560CA}" destId="{4E9D6578-809A-47D3-99A4-C4F1499FDA12}" srcOrd="0" destOrd="0" parTransId="{5085D425-6802-49D3-B114-CBD3FEA834BC}" sibTransId="{E5BD66CC-DF24-48BF-8A79-201E9ACEBF7A}"/>
    <dgm:cxn modelId="{5F4F12C1-1CFB-446E-989C-22B978FC9790}" srcId="{E2488FFC-59E0-4AFE-87C5-E325AFD560CA}" destId="{07671363-34BD-407F-9DF5-AA784C545C7C}" srcOrd="2" destOrd="0" parTransId="{357D3FFF-BDE3-4CA4-BB3A-9D98B5F9908A}" sibTransId="{0025DBC4-CCC2-44FE-AD1A-DC3580585D4D}"/>
    <dgm:cxn modelId="{EB186693-E792-4D62-9EBD-650BDB6C5B34}" type="presParOf" srcId="{27E4E995-B2F8-4117-9431-95467C14ECE6}" destId="{7868662A-87C1-4A54-A26F-796FC6211569}" srcOrd="0" destOrd="0" presId="urn:microsoft.com/office/officeart/2005/8/layout/hProcess9"/>
    <dgm:cxn modelId="{E1EA59F2-B16B-4A72-A3D0-FBB1505D9D73}" type="presParOf" srcId="{27E4E995-B2F8-4117-9431-95467C14ECE6}" destId="{C87E728A-976A-4FCB-83D3-CBD5A940F351}" srcOrd="1" destOrd="0" presId="urn:microsoft.com/office/officeart/2005/8/layout/hProcess9"/>
    <dgm:cxn modelId="{986D3B3A-27D6-4113-BAAE-27473773EA1B}" type="presParOf" srcId="{C87E728A-976A-4FCB-83D3-CBD5A940F351}" destId="{4BEE1A68-F323-4DB3-9393-689AA07AD848}" srcOrd="0" destOrd="0" presId="urn:microsoft.com/office/officeart/2005/8/layout/hProcess9"/>
    <dgm:cxn modelId="{28A94646-AFD4-4A92-B864-8ECED3652B0F}" type="presParOf" srcId="{C87E728A-976A-4FCB-83D3-CBD5A940F351}" destId="{E3A5CBD0-71C1-4D90-804F-A20F8F657741}" srcOrd="1" destOrd="0" presId="urn:microsoft.com/office/officeart/2005/8/layout/hProcess9"/>
    <dgm:cxn modelId="{54A562D0-22EA-47E4-9B42-4B0B3B80AEDD}" type="presParOf" srcId="{C87E728A-976A-4FCB-83D3-CBD5A940F351}" destId="{9FF95655-E2BB-423D-8CF5-513460DD5F82}" srcOrd="2" destOrd="0" presId="urn:microsoft.com/office/officeart/2005/8/layout/hProcess9"/>
    <dgm:cxn modelId="{3FA748A5-0CC9-44BF-8016-A26FD615B4B2}" type="presParOf" srcId="{C87E728A-976A-4FCB-83D3-CBD5A940F351}" destId="{F4A637EF-0E5C-48A9-9938-A52F0A881A6E}" srcOrd="3" destOrd="0" presId="urn:microsoft.com/office/officeart/2005/8/layout/hProcess9"/>
    <dgm:cxn modelId="{1062CEA9-6437-4EA1-88C8-B75B59F8361B}" type="presParOf" srcId="{C87E728A-976A-4FCB-83D3-CBD5A940F351}" destId="{8EF93D74-AE87-4313-96ED-EA69DE434303}" srcOrd="4" destOrd="0" presId="urn:microsoft.com/office/officeart/2005/8/layout/hProcess9"/>
    <dgm:cxn modelId="{2E6B8E19-ED2A-4026-BDD2-CE35B390FA05}" type="presParOf" srcId="{C87E728A-976A-4FCB-83D3-CBD5A940F351}" destId="{90EB3449-5AEC-4938-9F5D-6B4A04E743EC}" srcOrd="5" destOrd="0" presId="urn:microsoft.com/office/officeart/2005/8/layout/hProcess9"/>
    <dgm:cxn modelId="{F80297B2-B39F-4D55-B8E3-4306ED34F00F}" type="presParOf" srcId="{C87E728A-976A-4FCB-83D3-CBD5A940F351}" destId="{0046BED4-078D-40A3-A6E5-73A9E3CFDF17}" srcOrd="6" destOrd="0" presId="urn:microsoft.com/office/officeart/2005/8/layout/hProcess9"/>
    <dgm:cxn modelId="{7FF6AFA7-14C4-49FA-A480-6D251409C1A1}" type="presParOf" srcId="{C87E728A-976A-4FCB-83D3-CBD5A940F351}" destId="{00804EAA-FC64-4994-9F36-20C8B105CDF4}" srcOrd="7" destOrd="0" presId="urn:microsoft.com/office/officeart/2005/8/layout/hProcess9"/>
    <dgm:cxn modelId="{A0182422-5883-4D73-8F40-D7A4BD767577}" type="presParOf" srcId="{C87E728A-976A-4FCB-83D3-CBD5A940F351}" destId="{204F9EEC-825D-4C17-A6F1-66F4D429589C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F4BC496-DF4C-49B2-8F9C-7F437335B6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886E185-4591-4F35-B5A0-EF2164A27007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Разговор с оператором «</a:t>
          </a:r>
          <a:r>
            <a:rPr lang="ru-RU" sz="1800" b="1" dirty="0" err="1">
              <a:latin typeface="Segoe UI Light" panose="020B0502040204020203" pitchFamily="34" charset="0"/>
              <a:cs typeface="Segoe UI Light" panose="020B0502040204020203" pitchFamily="34" charset="0"/>
            </a:rPr>
            <a:t>колл</a:t>
          </a:r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-центра»</a:t>
          </a:r>
        </a:p>
      </dgm:t>
    </dgm:pt>
    <dgm:pt modelId="{13670DF8-301A-4598-BE82-313C2E03611A}" type="parTrans" cxnId="{19ED30B1-C759-4EC6-8B4B-3E32BD171D4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4BAC713-B24D-41AD-98C3-0132F4EDB34B}" type="sibTrans" cxnId="{19ED30B1-C759-4EC6-8B4B-3E32BD171D47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1F74975-884A-49C8-9058-EC9A123D7302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Голос звучит чрезмерно бодро, формально, с «служебной» интонацией.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915F80-0AE3-4DA5-ACE7-F3D33145F225}" type="parTrans" cxnId="{B3A795B8-74BF-43A8-93EF-BC25932A81A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1629A2B-8E46-4E93-89E3-1C2890169521}" type="sibTrans" cxnId="{B3A795B8-74BF-43A8-93EF-BC25932A81AC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5662905-584A-4F93-980C-B721076387EA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У </a:t>
          </a:r>
          <a:r>
            <a:rPr lang="ru-RU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возникает ощущение, что он попал в место, где «будут читать скрипт», а не слышать.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D113DB2-F5A0-49CD-AF0C-C0991759845A}" type="parTrans" cxnId="{A4C5A1D0-8825-4E05-9F35-C79F94257C4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6730759-9125-472D-BC5C-9FC2687A1F83}" type="sibTrans" cxnId="{A4C5A1D0-8825-4E05-9F35-C79F94257C4F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2856CB4-B64E-4A2A-B5CB-88978D72B0CD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Часто сопровождается шаблонными фразами с одинаковой мелодикой 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69AD7CA-E5AC-4794-AC81-4B6BE432F025}" type="parTrans" cxnId="{A2D473DF-E43D-482A-BE46-91EF1B00EC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3DEFB25-A944-4AF4-A50C-F6C3859A2197}" type="sibTrans" cxnId="{A2D473DF-E43D-482A-BE46-91EF1B00EC7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C63C325-5812-460E-8828-D3FBB9FDCA53}">
      <dgm:prSet phldrT="[Текст]"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Слишком официальная подача</a:t>
          </a:r>
          <a:endParaRPr lang="ru-RU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BA896E8-0397-4418-9611-78B90035B6CC}" type="parTrans" cxnId="{63AC0E73-E2EF-4C1D-8C98-4E315159E7A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D330EBD-C1C4-493F-B303-8B2602BE8566}" type="sibTrans" cxnId="{63AC0E73-E2EF-4C1D-8C98-4E315159E7A6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855D13B-34A0-4026-AA18-7F88CA7DB6BF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cs typeface="Segoe UI Light" panose="020B0502040204020203" pitchFamily="34" charset="0"/>
            </a:rPr>
            <a:t>Много формализованных фраз</a:t>
          </a:r>
        </a:p>
      </dgm:t>
    </dgm:pt>
    <dgm:pt modelId="{6E249B7C-949F-4116-A348-37363CF1C032}" type="parTrans" cxnId="{1702A08C-8306-41B5-A848-8062D093E7B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F7CF5E0-3241-4291-BDF9-2C61E9619CB9}" type="sibTrans" cxnId="{1702A08C-8306-41B5-A848-8062D093E7B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30C1AE2-258C-436D-8164-187A32390B44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Интонация ровная, отчуждённая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E2A8233-81E3-46E2-80D7-26D876CE0F74}" type="parTrans" cxnId="{717DBE53-10CA-484D-9729-F878FDFA489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44AE771-1E7B-4A5A-B2AE-7EC208856914}" type="sibTrans" cxnId="{717DBE53-10CA-484D-9729-F878FDFA489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964F792-A5CC-421B-A080-97C59A726C4B}">
      <dgm:prSet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Избыточная эмоциональность</a:t>
          </a:r>
          <a:endParaRPr lang="ru-RU" sz="180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2647870-31EA-410E-A8AA-E14AB6409DC5}" type="parTrans" cxnId="{324F05D3-5651-4492-89DC-8755DA32DE4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F0E58C8-F215-494B-B8C9-5DD5472F2CA2}" type="sibTrans" cxnId="{324F05D3-5651-4492-89DC-8755DA32DE4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96342A-8DE8-4C6D-83CF-6B2A4906F565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Сильно «сочувствующий», жалостливый тон уже в первой фразе, ещё до того, как </a:t>
          </a:r>
          <a:r>
            <a:rPr lang="ru-RU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консультируемый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успел рассказать о проблеме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470CBA3-E97A-4EEB-A756-61E71398BB16}" type="parTrans" cxnId="{1662ECD8-F128-4DEA-9F39-FAE6CAB90E5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546FC2-493A-4EB0-B415-BC87930C32D3}" type="sibTrans" cxnId="{1662ECD8-F128-4DEA-9F39-FAE6CAB90E5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DA54746-AF37-4E4E-BAD0-A23915AB4DCD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Это может восприниматься как нарушение границ и попытка «слишком быстро проникнуть внутрь».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9BF893C-A6C6-4F64-B477-A5F20383116D}" type="parTrans" cxnId="{C08B4E0B-256F-44D6-A4FA-59EFE7D3DB1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E5BACF3-2017-4869-9790-1D703749469E}" type="sibTrans" cxnId="{C08B4E0B-256F-44D6-A4FA-59EFE7D3DB1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BB50A2A-D387-44D8-B3B3-BFB7A965A5B9}">
      <dgm:prSet custT="1"/>
      <dgm:spPr/>
      <dgm:t>
        <a:bodyPr/>
        <a:lstStyle/>
        <a:p>
          <a:r>
            <a:rPr lang="ru-RU" sz="1800" b="1" dirty="0">
              <a:latin typeface="Segoe UI Light" panose="020B0502040204020203" pitchFamily="34" charset="0"/>
              <a:cs typeface="Segoe UI Light" panose="020B0502040204020203" pitchFamily="34" charset="0"/>
            </a:rPr>
            <a:t>Вербальное раздражение</a:t>
          </a:r>
        </a:p>
      </dgm:t>
    </dgm:pt>
    <dgm:pt modelId="{00FC329B-D015-4F0C-AF00-2CFF43CE3EED}" type="parTrans" cxnId="{03F42775-805B-4E67-A1D6-52F1EDF98F2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81EBA8B-1E51-488A-A9C3-B7B8898D27A9}" type="sibTrans" cxnId="{03F42775-805B-4E67-A1D6-52F1EDF98F2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E9FB2A4-4065-4588-96D8-67DA3724177D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Лёгкая торопливость, «сбитые» окончания фраз, слышное нетерпение («да‑да, говорите»).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397044-8A9B-4022-BE19-E158F36482BD}" type="parTrans" cxnId="{CDFB76AA-2019-4D81-A37C-C6FF6DB44DA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A27E94E-642E-486E-AB5C-EA3D1F960CAD}" type="sibTrans" cxnId="{CDFB76AA-2019-4D81-A37C-C6FF6DB44DAE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FCC37B9-7864-4A25-AEEF-41C51361017E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Часто связано с усталостью психолога, но </a:t>
          </a:r>
          <a:r>
            <a:rPr lang="ru-RU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консультируемый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интерпретирует это как «меня здесь не ждут».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AD5FE5B-DFBC-444D-9B91-2A457CCA7499}" type="parTrans" cxnId="{16EEF019-1B81-462E-8433-534C7284FF1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E16D800-77CD-4F25-B668-D262448A7A00}" type="sibTrans" cxnId="{16EEF019-1B81-462E-8433-534C7284FF12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136232E-2C95-4DC0-A835-5DDC6F684C53}" type="pres">
      <dgm:prSet presAssocID="{EF4BC496-DF4C-49B2-8F9C-7F437335B688}" presName="linear" presStyleCnt="0">
        <dgm:presLayoutVars>
          <dgm:dir/>
          <dgm:animLvl val="lvl"/>
          <dgm:resizeHandles val="exact"/>
        </dgm:presLayoutVars>
      </dgm:prSet>
      <dgm:spPr/>
    </dgm:pt>
    <dgm:pt modelId="{9A41F29B-FE6B-4517-9C8F-FECC2346F6F3}" type="pres">
      <dgm:prSet presAssocID="{7886E185-4591-4F35-B5A0-EF2164A27007}" presName="parentLin" presStyleCnt="0"/>
      <dgm:spPr/>
    </dgm:pt>
    <dgm:pt modelId="{5257F8A0-0839-415E-B60F-20D16BCFAE0D}" type="pres">
      <dgm:prSet presAssocID="{7886E185-4591-4F35-B5A0-EF2164A27007}" presName="parentLeftMargin" presStyleLbl="node1" presStyleIdx="0" presStyleCnt="4"/>
      <dgm:spPr/>
    </dgm:pt>
    <dgm:pt modelId="{D978C7B1-B7A9-4AB4-8BD9-4C5355B0B795}" type="pres">
      <dgm:prSet presAssocID="{7886E185-4591-4F35-B5A0-EF2164A270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B47F3C7-3E2E-4816-9736-B8CB070247AE}" type="pres">
      <dgm:prSet presAssocID="{7886E185-4591-4F35-B5A0-EF2164A27007}" presName="negativeSpace" presStyleCnt="0"/>
      <dgm:spPr/>
    </dgm:pt>
    <dgm:pt modelId="{A84150BC-0F14-4F4D-AB13-2B7F661980C2}" type="pres">
      <dgm:prSet presAssocID="{7886E185-4591-4F35-B5A0-EF2164A27007}" presName="childText" presStyleLbl="conFgAcc1" presStyleIdx="0" presStyleCnt="4">
        <dgm:presLayoutVars>
          <dgm:bulletEnabled val="1"/>
        </dgm:presLayoutVars>
      </dgm:prSet>
      <dgm:spPr/>
    </dgm:pt>
    <dgm:pt modelId="{1E893169-0DED-4AA0-8720-8CB076285C15}" type="pres">
      <dgm:prSet presAssocID="{44BAC713-B24D-41AD-98C3-0132F4EDB34B}" presName="spaceBetweenRectangles" presStyleCnt="0"/>
      <dgm:spPr/>
    </dgm:pt>
    <dgm:pt modelId="{C1C804B0-98BE-4F52-B8CB-0A4CF35215CB}" type="pres">
      <dgm:prSet presAssocID="{5C63C325-5812-460E-8828-D3FBB9FDCA53}" presName="parentLin" presStyleCnt="0"/>
      <dgm:spPr/>
    </dgm:pt>
    <dgm:pt modelId="{2C05DAD2-1DD7-469D-86AA-8AEF429A2B72}" type="pres">
      <dgm:prSet presAssocID="{5C63C325-5812-460E-8828-D3FBB9FDCA53}" presName="parentLeftMargin" presStyleLbl="node1" presStyleIdx="0" presStyleCnt="4"/>
      <dgm:spPr/>
    </dgm:pt>
    <dgm:pt modelId="{D26791C7-F4F3-4571-99E5-C3244A37F055}" type="pres">
      <dgm:prSet presAssocID="{5C63C325-5812-460E-8828-D3FBB9FDCA5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27070BF-97AD-4F6A-A92B-DF6C019495E7}" type="pres">
      <dgm:prSet presAssocID="{5C63C325-5812-460E-8828-D3FBB9FDCA53}" presName="negativeSpace" presStyleCnt="0"/>
      <dgm:spPr/>
    </dgm:pt>
    <dgm:pt modelId="{A5E6FBED-5A19-42E9-BE4C-1952972B5B96}" type="pres">
      <dgm:prSet presAssocID="{5C63C325-5812-460E-8828-D3FBB9FDCA53}" presName="childText" presStyleLbl="conFgAcc1" presStyleIdx="1" presStyleCnt="4">
        <dgm:presLayoutVars>
          <dgm:bulletEnabled val="1"/>
        </dgm:presLayoutVars>
      </dgm:prSet>
      <dgm:spPr/>
    </dgm:pt>
    <dgm:pt modelId="{F7AC188E-EEF2-45B3-8094-B58369F98141}" type="pres">
      <dgm:prSet presAssocID="{CD330EBD-C1C4-493F-B303-8B2602BE8566}" presName="spaceBetweenRectangles" presStyleCnt="0"/>
      <dgm:spPr/>
    </dgm:pt>
    <dgm:pt modelId="{F72F8D9D-B918-4D3A-AAB4-ECEDA3FC8AA2}" type="pres">
      <dgm:prSet presAssocID="{2964F792-A5CC-421B-A080-97C59A726C4B}" presName="parentLin" presStyleCnt="0"/>
      <dgm:spPr/>
    </dgm:pt>
    <dgm:pt modelId="{AC54529C-A436-4292-9329-E7098F047472}" type="pres">
      <dgm:prSet presAssocID="{2964F792-A5CC-421B-A080-97C59A726C4B}" presName="parentLeftMargin" presStyleLbl="node1" presStyleIdx="1" presStyleCnt="4"/>
      <dgm:spPr/>
    </dgm:pt>
    <dgm:pt modelId="{BD91A9E1-BA47-4D5A-9CA7-4FFDEAC345A1}" type="pres">
      <dgm:prSet presAssocID="{2964F792-A5CC-421B-A080-97C59A726C4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A6619CC-445F-4D81-A31A-99CD255C6152}" type="pres">
      <dgm:prSet presAssocID="{2964F792-A5CC-421B-A080-97C59A726C4B}" presName="negativeSpace" presStyleCnt="0"/>
      <dgm:spPr/>
    </dgm:pt>
    <dgm:pt modelId="{F8E39E12-2224-4151-B611-9416CB1BC86C}" type="pres">
      <dgm:prSet presAssocID="{2964F792-A5CC-421B-A080-97C59A726C4B}" presName="childText" presStyleLbl="conFgAcc1" presStyleIdx="2" presStyleCnt="4">
        <dgm:presLayoutVars>
          <dgm:bulletEnabled val="1"/>
        </dgm:presLayoutVars>
      </dgm:prSet>
      <dgm:spPr/>
    </dgm:pt>
    <dgm:pt modelId="{1F3F0B8F-C6E9-45D3-834F-816C61537DC0}" type="pres">
      <dgm:prSet presAssocID="{BF0E58C8-F215-494B-B8C9-5DD5472F2CA2}" presName="spaceBetweenRectangles" presStyleCnt="0"/>
      <dgm:spPr/>
    </dgm:pt>
    <dgm:pt modelId="{3B30B516-E3A1-4640-85A7-1DBBDC11904C}" type="pres">
      <dgm:prSet presAssocID="{2BB50A2A-D387-44D8-B3B3-BFB7A965A5B9}" presName="parentLin" presStyleCnt="0"/>
      <dgm:spPr/>
    </dgm:pt>
    <dgm:pt modelId="{567248CA-56F1-456D-865F-F0C73E04905F}" type="pres">
      <dgm:prSet presAssocID="{2BB50A2A-D387-44D8-B3B3-BFB7A965A5B9}" presName="parentLeftMargin" presStyleLbl="node1" presStyleIdx="2" presStyleCnt="4"/>
      <dgm:spPr/>
    </dgm:pt>
    <dgm:pt modelId="{F1129388-BB99-4620-914C-5582255F23A3}" type="pres">
      <dgm:prSet presAssocID="{2BB50A2A-D387-44D8-B3B3-BFB7A965A5B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B9BCAE59-5C07-497D-A5D6-EA515ACBF895}" type="pres">
      <dgm:prSet presAssocID="{2BB50A2A-D387-44D8-B3B3-BFB7A965A5B9}" presName="negativeSpace" presStyleCnt="0"/>
      <dgm:spPr/>
    </dgm:pt>
    <dgm:pt modelId="{3D1244DD-DE94-4BA1-8DEF-FF27B82A59EC}" type="pres">
      <dgm:prSet presAssocID="{2BB50A2A-D387-44D8-B3B3-BFB7A965A5B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1A13A0A-C0E3-41B1-9796-459BB70DF5AC}" type="presOf" srcId="{5C63C325-5812-460E-8828-D3FBB9FDCA53}" destId="{2C05DAD2-1DD7-469D-86AA-8AEF429A2B72}" srcOrd="0" destOrd="0" presId="urn:microsoft.com/office/officeart/2005/8/layout/list1"/>
    <dgm:cxn modelId="{C08B4E0B-256F-44D6-A4FA-59EFE7D3DB11}" srcId="{2964F792-A5CC-421B-A080-97C59A726C4B}" destId="{CDA54746-AF37-4E4E-BAD0-A23915AB4DCD}" srcOrd="1" destOrd="0" parTransId="{09BF893C-A6C6-4F64-B477-A5F20383116D}" sibTransId="{9E5BACF3-2017-4869-9790-1D703749469E}"/>
    <dgm:cxn modelId="{DD1CD10D-7A0D-4ACA-90C8-79832E632E74}" type="presOf" srcId="{45662905-584A-4F93-980C-B721076387EA}" destId="{A84150BC-0F14-4F4D-AB13-2B7F661980C2}" srcOrd="0" destOrd="1" presId="urn:microsoft.com/office/officeart/2005/8/layout/list1"/>
    <dgm:cxn modelId="{71D29312-2C43-4B22-9776-9F8B954A85C2}" type="presOf" srcId="{2BB50A2A-D387-44D8-B3B3-BFB7A965A5B9}" destId="{F1129388-BB99-4620-914C-5582255F23A3}" srcOrd="1" destOrd="0" presId="urn:microsoft.com/office/officeart/2005/8/layout/list1"/>
    <dgm:cxn modelId="{EBC2B812-A227-4532-848D-89AA43DCDD2A}" type="presOf" srcId="{CDA54746-AF37-4E4E-BAD0-A23915AB4DCD}" destId="{F8E39E12-2224-4151-B611-9416CB1BC86C}" srcOrd="0" destOrd="1" presId="urn:microsoft.com/office/officeart/2005/8/layout/list1"/>
    <dgm:cxn modelId="{16EEF019-1B81-462E-8433-534C7284FF12}" srcId="{2BB50A2A-D387-44D8-B3B3-BFB7A965A5B9}" destId="{FFCC37B9-7864-4A25-AEEF-41C51361017E}" srcOrd="1" destOrd="0" parTransId="{9AD5FE5B-DFBC-444D-9B91-2A457CCA7499}" sibTransId="{1E16D800-77CD-4F25-B668-D262448A7A00}"/>
    <dgm:cxn modelId="{AE1A6120-2EC3-4C2A-9EFB-BD8895600202}" type="presOf" srcId="{7886E185-4591-4F35-B5A0-EF2164A27007}" destId="{5257F8A0-0839-415E-B60F-20D16BCFAE0D}" srcOrd="0" destOrd="0" presId="urn:microsoft.com/office/officeart/2005/8/layout/list1"/>
    <dgm:cxn modelId="{7CD87A42-6BFF-4EF0-854A-A5472A6480A9}" type="presOf" srcId="{5C63C325-5812-460E-8828-D3FBB9FDCA53}" destId="{D26791C7-F4F3-4571-99E5-C3244A37F055}" srcOrd="1" destOrd="0" presId="urn:microsoft.com/office/officeart/2005/8/layout/list1"/>
    <dgm:cxn modelId="{63AC0E73-E2EF-4C1D-8C98-4E315159E7A6}" srcId="{EF4BC496-DF4C-49B2-8F9C-7F437335B688}" destId="{5C63C325-5812-460E-8828-D3FBB9FDCA53}" srcOrd="1" destOrd="0" parTransId="{CBA896E8-0397-4418-9611-78B90035B6CC}" sibTransId="{CD330EBD-C1C4-493F-B303-8B2602BE8566}"/>
    <dgm:cxn modelId="{717DBE53-10CA-484D-9729-F878FDFA489E}" srcId="{5C63C325-5812-460E-8828-D3FBB9FDCA53}" destId="{C30C1AE2-258C-436D-8164-187A32390B44}" srcOrd="1" destOrd="0" parTransId="{0E2A8233-81E3-46E2-80D7-26D876CE0F74}" sibTransId="{944AE771-1E7B-4A5A-B2AE-7EC208856914}"/>
    <dgm:cxn modelId="{03F42775-805B-4E67-A1D6-52F1EDF98F22}" srcId="{EF4BC496-DF4C-49B2-8F9C-7F437335B688}" destId="{2BB50A2A-D387-44D8-B3B3-BFB7A965A5B9}" srcOrd="3" destOrd="0" parTransId="{00FC329B-D015-4F0C-AF00-2CFF43CE3EED}" sibTransId="{281EBA8B-1E51-488A-A9C3-B7B8898D27A9}"/>
    <dgm:cxn modelId="{17002F82-AA88-4007-9E11-67B089C9628E}" type="presOf" srcId="{5E9FB2A4-4065-4588-96D8-67DA3724177D}" destId="{3D1244DD-DE94-4BA1-8DEF-FF27B82A59EC}" srcOrd="0" destOrd="0" presId="urn:microsoft.com/office/officeart/2005/8/layout/list1"/>
    <dgm:cxn modelId="{1702A08C-8306-41B5-A848-8062D093E7BE}" srcId="{5C63C325-5812-460E-8828-D3FBB9FDCA53}" destId="{3855D13B-34A0-4026-AA18-7F88CA7DB6BF}" srcOrd="0" destOrd="0" parTransId="{6E249B7C-949F-4116-A348-37363CF1C032}" sibTransId="{FF7CF5E0-3241-4291-BDF9-2C61E9619CB9}"/>
    <dgm:cxn modelId="{8FE62F9C-8225-4462-A608-59798BA91769}" type="presOf" srcId="{91F74975-884A-49C8-9058-EC9A123D7302}" destId="{A84150BC-0F14-4F4D-AB13-2B7F661980C2}" srcOrd="0" destOrd="0" presId="urn:microsoft.com/office/officeart/2005/8/layout/list1"/>
    <dgm:cxn modelId="{D43861A4-CBCE-4B59-8073-CC3D40D93504}" type="presOf" srcId="{FFCC37B9-7864-4A25-AEEF-41C51361017E}" destId="{3D1244DD-DE94-4BA1-8DEF-FF27B82A59EC}" srcOrd="0" destOrd="1" presId="urn:microsoft.com/office/officeart/2005/8/layout/list1"/>
    <dgm:cxn modelId="{A2D06AA4-14E9-4E26-A209-8C918EBB8782}" type="presOf" srcId="{3A96342A-8DE8-4C6D-83CF-6B2A4906F565}" destId="{F8E39E12-2224-4151-B611-9416CB1BC86C}" srcOrd="0" destOrd="0" presId="urn:microsoft.com/office/officeart/2005/8/layout/list1"/>
    <dgm:cxn modelId="{C6E0DEA5-C461-420A-98C6-54B58DBE79FC}" type="presOf" srcId="{7886E185-4591-4F35-B5A0-EF2164A27007}" destId="{D978C7B1-B7A9-4AB4-8BD9-4C5355B0B795}" srcOrd="1" destOrd="0" presId="urn:microsoft.com/office/officeart/2005/8/layout/list1"/>
    <dgm:cxn modelId="{CDFB76AA-2019-4D81-A37C-C6FF6DB44DAE}" srcId="{2BB50A2A-D387-44D8-B3B3-BFB7A965A5B9}" destId="{5E9FB2A4-4065-4588-96D8-67DA3724177D}" srcOrd="0" destOrd="0" parTransId="{1E397044-8A9B-4022-BE19-E158F36482BD}" sibTransId="{5A27E94E-642E-486E-AB5C-EA3D1F960CAD}"/>
    <dgm:cxn modelId="{745E0EAB-7A44-4C99-841E-9551E5A35C68}" type="presOf" srcId="{62856CB4-B64E-4A2A-B5CB-88978D72B0CD}" destId="{A84150BC-0F14-4F4D-AB13-2B7F661980C2}" srcOrd="0" destOrd="2" presId="urn:microsoft.com/office/officeart/2005/8/layout/list1"/>
    <dgm:cxn modelId="{19ED30B1-C759-4EC6-8B4B-3E32BD171D47}" srcId="{EF4BC496-DF4C-49B2-8F9C-7F437335B688}" destId="{7886E185-4591-4F35-B5A0-EF2164A27007}" srcOrd="0" destOrd="0" parTransId="{13670DF8-301A-4598-BE82-313C2E03611A}" sibTransId="{44BAC713-B24D-41AD-98C3-0132F4EDB34B}"/>
    <dgm:cxn modelId="{B3A795B8-74BF-43A8-93EF-BC25932A81AC}" srcId="{7886E185-4591-4F35-B5A0-EF2164A27007}" destId="{91F74975-884A-49C8-9058-EC9A123D7302}" srcOrd="0" destOrd="0" parTransId="{F7915F80-0AE3-4DA5-ACE7-F3D33145F225}" sibTransId="{41629A2B-8E46-4E93-89E3-1C2890169521}"/>
    <dgm:cxn modelId="{4B6BA0BD-FC62-4BD5-B710-4FEC4165E451}" type="presOf" srcId="{2964F792-A5CC-421B-A080-97C59A726C4B}" destId="{AC54529C-A436-4292-9329-E7098F047472}" srcOrd="0" destOrd="0" presId="urn:microsoft.com/office/officeart/2005/8/layout/list1"/>
    <dgm:cxn modelId="{F75BAFBE-BD87-4CC5-B6AC-902522491855}" type="presOf" srcId="{EF4BC496-DF4C-49B2-8F9C-7F437335B688}" destId="{D136232E-2C95-4DC0-A835-5DDC6F684C53}" srcOrd="0" destOrd="0" presId="urn:microsoft.com/office/officeart/2005/8/layout/list1"/>
    <dgm:cxn modelId="{47EFEDBE-DA06-4867-82D4-86BD3D0ABDF9}" type="presOf" srcId="{2BB50A2A-D387-44D8-B3B3-BFB7A965A5B9}" destId="{567248CA-56F1-456D-865F-F0C73E04905F}" srcOrd="0" destOrd="0" presId="urn:microsoft.com/office/officeart/2005/8/layout/list1"/>
    <dgm:cxn modelId="{A4C5A1D0-8825-4E05-9F35-C79F94257C4F}" srcId="{7886E185-4591-4F35-B5A0-EF2164A27007}" destId="{45662905-584A-4F93-980C-B721076387EA}" srcOrd="1" destOrd="0" parTransId="{AD113DB2-F5A0-49CD-AF0C-C0991759845A}" sibTransId="{C6730759-9125-472D-BC5C-9FC2687A1F83}"/>
    <dgm:cxn modelId="{324F05D3-5651-4492-89DC-8755DA32DE4B}" srcId="{EF4BC496-DF4C-49B2-8F9C-7F437335B688}" destId="{2964F792-A5CC-421B-A080-97C59A726C4B}" srcOrd="2" destOrd="0" parTransId="{42647870-31EA-410E-A8AA-E14AB6409DC5}" sibTransId="{BF0E58C8-F215-494B-B8C9-5DD5472F2CA2}"/>
    <dgm:cxn modelId="{C0203AD8-4C83-4E10-B81E-AD455B4A024F}" type="presOf" srcId="{C30C1AE2-258C-436D-8164-187A32390B44}" destId="{A5E6FBED-5A19-42E9-BE4C-1952972B5B96}" srcOrd="0" destOrd="1" presId="urn:microsoft.com/office/officeart/2005/8/layout/list1"/>
    <dgm:cxn modelId="{1662ECD8-F128-4DEA-9F39-FAE6CAB90E52}" srcId="{2964F792-A5CC-421B-A080-97C59A726C4B}" destId="{3A96342A-8DE8-4C6D-83CF-6B2A4906F565}" srcOrd="0" destOrd="0" parTransId="{7470CBA3-E97A-4EEB-A756-61E71398BB16}" sibTransId="{5E546FC2-493A-4EB0-B415-BC87930C32D3}"/>
    <dgm:cxn modelId="{A2D473DF-E43D-482A-BE46-91EF1B00EC79}" srcId="{7886E185-4591-4F35-B5A0-EF2164A27007}" destId="{62856CB4-B64E-4A2A-B5CB-88978D72B0CD}" srcOrd="2" destOrd="0" parTransId="{C69AD7CA-E5AC-4794-AC81-4B6BE432F025}" sibTransId="{D3DEFB25-A944-4AF4-A50C-F6C3859A2197}"/>
    <dgm:cxn modelId="{807F50E9-ACBE-442C-AA9A-7E88EA6F4A4D}" type="presOf" srcId="{3855D13B-34A0-4026-AA18-7F88CA7DB6BF}" destId="{A5E6FBED-5A19-42E9-BE4C-1952972B5B96}" srcOrd="0" destOrd="0" presId="urn:microsoft.com/office/officeart/2005/8/layout/list1"/>
    <dgm:cxn modelId="{70BE0EFA-82B8-42A1-A29C-06DC372047A0}" type="presOf" srcId="{2964F792-A5CC-421B-A080-97C59A726C4B}" destId="{BD91A9E1-BA47-4D5A-9CA7-4FFDEAC345A1}" srcOrd="1" destOrd="0" presId="urn:microsoft.com/office/officeart/2005/8/layout/list1"/>
    <dgm:cxn modelId="{FBB2D217-28C0-4938-A436-6E5800CFDC82}" type="presParOf" srcId="{D136232E-2C95-4DC0-A835-5DDC6F684C53}" destId="{9A41F29B-FE6B-4517-9C8F-FECC2346F6F3}" srcOrd="0" destOrd="0" presId="urn:microsoft.com/office/officeart/2005/8/layout/list1"/>
    <dgm:cxn modelId="{E88F7C0D-87A5-43DD-989C-A0DBEE79BE2A}" type="presParOf" srcId="{9A41F29B-FE6B-4517-9C8F-FECC2346F6F3}" destId="{5257F8A0-0839-415E-B60F-20D16BCFAE0D}" srcOrd="0" destOrd="0" presId="urn:microsoft.com/office/officeart/2005/8/layout/list1"/>
    <dgm:cxn modelId="{899DE27D-9C60-4474-96F1-A7B2BF6F5FA6}" type="presParOf" srcId="{9A41F29B-FE6B-4517-9C8F-FECC2346F6F3}" destId="{D978C7B1-B7A9-4AB4-8BD9-4C5355B0B795}" srcOrd="1" destOrd="0" presId="urn:microsoft.com/office/officeart/2005/8/layout/list1"/>
    <dgm:cxn modelId="{4883C1C5-B1F9-472D-9569-2E826348C2B7}" type="presParOf" srcId="{D136232E-2C95-4DC0-A835-5DDC6F684C53}" destId="{3B47F3C7-3E2E-4816-9736-B8CB070247AE}" srcOrd="1" destOrd="0" presId="urn:microsoft.com/office/officeart/2005/8/layout/list1"/>
    <dgm:cxn modelId="{68805D2B-E752-456B-A2B0-D2385B7FD0BF}" type="presParOf" srcId="{D136232E-2C95-4DC0-A835-5DDC6F684C53}" destId="{A84150BC-0F14-4F4D-AB13-2B7F661980C2}" srcOrd="2" destOrd="0" presId="urn:microsoft.com/office/officeart/2005/8/layout/list1"/>
    <dgm:cxn modelId="{14A2A044-8939-45C8-9414-4E4C7100D8CB}" type="presParOf" srcId="{D136232E-2C95-4DC0-A835-5DDC6F684C53}" destId="{1E893169-0DED-4AA0-8720-8CB076285C15}" srcOrd="3" destOrd="0" presId="urn:microsoft.com/office/officeart/2005/8/layout/list1"/>
    <dgm:cxn modelId="{7769D159-A449-40CD-AD4A-BB1914E80FA3}" type="presParOf" srcId="{D136232E-2C95-4DC0-A835-5DDC6F684C53}" destId="{C1C804B0-98BE-4F52-B8CB-0A4CF35215CB}" srcOrd="4" destOrd="0" presId="urn:microsoft.com/office/officeart/2005/8/layout/list1"/>
    <dgm:cxn modelId="{69F140AC-6786-4B4E-AD80-13207AF69409}" type="presParOf" srcId="{C1C804B0-98BE-4F52-B8CB-0A4CF35215CB}" destId="{2C05DAD2-1DD7-469D-86AA-8AEF429A2B72}" srcOrd="0" destOrd="0" presId="urn:microsoft.com/office/officeart/2005/8/layout/list1"/>
    <dgm:cxn modelId="{2375C1FC-4401-4F4B-8A8F-96CE8DB55608}" type="presParOf" srcId="{C1C804B0-98BE-4F52-B8CB-0A4CF35215CB}" destId="{D26791C7-F4F3-4571-99E5-C3244A37F055}" srcOrd="1" destOrd="0" presId="urn:microsoft.com/office/officeart/2005/8/layout/list1"/>
    <dgm:cxn modelId="{A5B34C9B-3B8A-4312-AD64-06AA0A2E8FF2}" type="presParOf" srcId="{D136232E-2C95-4DC0-A835-5DDC6F684C53}" destId="{127070BF-97AD-4F6A-A92B-DF6C019495E7}" srcOrd="5" destOrd="0" presId="urn:microsoft.com/office/officeart/2005/8/layout/list1"/>
    <dgm:cxn modelId="{0E3A680B-A40B-49A6-9B42-183FB6C46FE5}" type="presParOf" srcId="{D136232E-2C95-4DC0-A835-5DDC6F684C53}" destId="{A5E6FBED-5A19-42E9-BE4C-1952972B5B96}" srcOrd="6" destOrd="0" presId="urn:microsoft.com/office/officeart/2005/8/layout/list1"/>
    <dgm:cxn modelId="{B44AAD37-5177-477A-9764-BB79E4DECCF6}" type="presParOf" srcId="{D136232E-2C95-4DC0-A835-5DDC6F684C53}" destId="{F7AC188E-EEF2-45B3-8094-B58369F98141}" srcOrd="7" destOrd="0" presId="urn:microsoft.com/office/officeart/2005/8/layout/list1"/>
    <dgm:cxn modelId="{5E5C6B84-1977-453F-B2D9-EBF7ADBB1CDA}" type="presParOf" srcId="{D136232E-2C95-4DC0-A835-5DDC6F684C53}" destId="{F72F8D9D-B918-4D3A-AAB4-ECEDA3FC8AA2}" srcOrd="8" destOrd="0" presId="urn:microsoft.com/office/officeart/2005/8/layout/list1"/>
    <dgm:cxn modelId="{F49D3C9D-B554-4562-91FB-E578E637E9A0}" type="presParOf" srcId="{F72F8D9D-B918-4D3A-AAB4-ECEDA3FC8AA2}" destId="{AC54529C-A436-4292-9329-E7098F047472}" srcOrd="0" destOrd="0" presId="urn:microsoft.com/office/officeart/2005/8/layout/list1"/>
    <dgm:cxn modelId="{11962D67-A9C3-42CD-88DA-E4465E7AFB3D}" type="presParOf" srcId="{F72F8D9D-B918-4D3A-AAB4-ECEDA3FC8AA2}" destId="{BD91A9E1-BA47-4D5A-9CA7-4FFDEAC345A1}" srcOrd="1" destOrd="0" presId="urn:microsoft.com/office/officeart/2005/8/layout/list1"/>
    <dgm:cxn modelId="{AB2ED59E-3972-4EEF-97C7-60A1B4C27E46}" type="presParOf" srcId="{D136232E-2C95-4DC0-A835-5DDC6F684C53}" destId="{FA6619CC-445F-4D81-A31A-99CD255C6152}" srcOrd="9" destOrd="0" presId="urn:microsoft.com/office/officeart/2005/8/layout/list1"/>
    <dgm:cxn modelId="{5DC84D5D-51DB-4D15-8893-40C340946830}" type="presParOf" srcId="{D136232E-2C95-4DC0-A835-5DDC6F684C53}" destId="{F8E39E12-2224-4151-B611-9416CB1BC86C}" srcOrd="10" destOrd="0" presId="urn:microsoft.com/office/officeart/2005/8/layout/list1"/>
    <dgm:cxn modelId="{C3BB41D9-F167-4557-9C0F-371F9981314B}" type="presParOf" srcId="{D136232E-2C95-4DC0-A835-5DDC6F684C53}" destId="{1F3F0B8F-C6E9-45D3-834F-816C61537DC0}" srcOrd="11" destOrd="0" presId="urn:microsoft.com/office/officeart/2005/8/layout/list1"/>
    <dgm:cxn modelId="{6DE0B8B8-D721-4790-839E-FB8388D8934E}" type="presParOf" srcId="{D136232E-2C95-4DC0-A835-5DDC6F684C53}" destId="{3B30B516-E3A1-4640-85A7-1DBBDC11904C}" srcOrd="12" destOrd="0" presId="urn:microsoft.com/office/officeart/2005/8/layout/list1"/>
    <dgm:cxn modelId="{855D82A5-5900-4F2F-9638-3C8775598110}" type="presParOf" srcId="{3B30B516-E3A1-4640-85A7-1DBBDC11904C}" destId="{567248CA-56F1-456D-865F-F0C73E04905F}" srcOrd="0" destOrd="0" presId="urn:microsoft.com/office/officeart/2005/8/layout/list1"/>
    <dgm:cxn modelId="{E2DD6A44-6D6A-417F-B21D-3242B0172467}" type="presParOf" srcId="{3B30B516-E3A1-4640-85A7-1DBBDC11904C}" destId="{F1129388-BB99-4620-914C-5582255F23A3}" srcOrd="1" destOrd="0" presId="urn:microsoft.com/office/officeart/2005/8/layout/list1"/>
    <dgm:cxn modelId="{646EFAC5-69D8-422D-A811-6DE09CE2A97F}" type="presParOf" srcId="{D136232E-2C95-4DC0-A835-5DDC6F684C53}" destId="{B9BCAE59-5C07-497D-A5D6-EA515ACBF895}" srcOrd="13" destOrd="0" presId="urn:microsoft.com/office/officeart/2005/8/layout/list1"/>
    <dgm:cxn modelId="{28144DB1-4F95-4B60-95BB-69208F86C7BD}" type="presParOf" srcId="{D136232E-2C95-4DC0-A835-5DDC6F684C53}" destId="{3D1244DD-DE94-4BA1-8DEF-FF27B82A59E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5D874E9-F94F-45FC-B48F-8F1E0110B06D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41C40CC-2468-48AA-9348-D25B915D9CC6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Наблюдение и оценка параметров речи </a:t>
          </a:r>
          <a:r>
            <a:rPr lang="ru-RU" b="1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b="1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0170872-36D5-4C13-BA77-8E97AD611C03}" type="parTrans" cxnId="{49FBB0C1-CD65-4FCE-83A8-8F24D51E9EA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BFAEDC3-6059-46C3-90A0-FF9019175904}" type="sibTrans" cxnId="{49FBB0C1-CD65-4FCE-83A8-8F24D51E9EA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28E682C-4A7D-484A-87B5-D915E205E86D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Темп (количество слов, пауз), громкость, ритм, частота дыхания (по слышимым вдохам‑выдохам).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B709836B-BE51-4F39-A986-70C14E2C20AE}" type="parTrans" cxnId="{CDD57DDE-796B-4D0C-80E7-A77E2B4D4EA5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DC43597-34BE-43B5-8EA1-1BB4AFB9D39E}" type="sibTrans" cxnId="{CDD57DDE-796B-4D0C-80E7-A77E2B4D4EA5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34DD804-D65B-490A-A5B1-C971466833EC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Первичная подстройка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EBD1D66-2779-4422-B45E-F961790A95C8}" type="parTrans" cxnId="{2A9DEF6A-BC94-4872-A387-9BA7E6DD022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C46FBE4-8C50-475A-B1FC-868CAD8DFACB}" type="sibTrans" cxnId="{2A9DEF6A-BC94-4872-A387-9BA7E6DD022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3FDBA4C-48E7-4486-AE4E-DBACA3340002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Психолог </a:t>
          </a:r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приближает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свой темп, громкость и ритм к параметрам </a:t>
          </a:r>
          <a:r>
            <a:rPr lang="ru-RU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избегая прямой имитации: важна не копия, а </a:t>
          </a:r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гармонизация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. 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835B9F09-030F-4065-87A9-1619873CD72E}" type="parTrans" cxnId="{B5473726-2F06-4A82-BEDD-B435CA7C79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25BFAC7-4781-49F6-BF98-1ECDC5C3E2D8}" type="sibTrans" cxnId="{B5473726-2F06-4A82-BEDD-B435CA7C79C9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F37F45C-EB1A-4ECC-810A-8DBD9AD2E891}">
      <dgm:prSet phldrT="[Текст]"/>
      <dgm:spPr/>
      <dgm:t>
        <a:bodyPr/>
        <a:lstStyle/>
        <a:p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Постепенное ведение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17E6D6A-F7E0-4060-A096-172B565FDE94}" type="parTrans" cxnId="{64D5B4C2-84AA-4CC2-AE36-7A59CA77EC6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F3E96D4-131C-4C46-82CE-C58C4202C47F}" type="sibTrans" cxnId="{64D5B4C2-84AA-4CC2-AE36-7A59CA77EC6B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617F83A-5BBE-4DB2-9AD3-6FADEB3FFF33}">
      <dgm:prSet phldrT="[Текст]"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После установления контакта (консультируемый стал говорить свободнее, чаще использует «я», делится чувствами) психолог </a:t>
          </a:r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медленно снижает темп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слегка уменьшает громкость, удлиняет паузы.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5530F6B-764B-4CBF-967E-12618296F933}" type="parTrans" cxnId="{F5E85A1C-3536-4C5D-9554-28B055CF5C0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15E9842-E723-46E7-8217-8A26CD9574B8}" type="sibTrans" cxnId="{F5E85A1C-3536-4C5D-9554-28B055CF5C0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2A633D40-23AB-4723-AECB-F7F6DB736DE5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Эмоциональная система консультируемого, ориентируясь на этот «новый ритм», постепенно переходит в более стабильное состояние.</a:t>
          </a:r>
          <a:endParaRPr lang="ru-RU" dirty="0">
            <a:latin typeface="Segoe UI Light" panose="020B0502040204020203" pitchFamily="34" charset="0"/>
            <a:ea typeface="Calibri" panose="020F0502020204030204" pitchFamily="34" charset="0"/>
            <a:cs typeface="Segoe UI Light" panose="020B0502040204020203" pitchFamily="34" charset="0"/>
          </a:endParaRPr>
        </a:p>
      </dgm:t>
    </dgm:pt>
    <dgm:pt modelId="{779F6DD9-FE63-4031-8550-4A6D18FD7F87}" type="parTrans" cxnId="{41997F5B-A45F-47B1-BBAD-3865AAD20A0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1DF0D37-83D4-4E0E-8B8B-BA3FFCC87471}" type="sibTrans" cxnId="{41997F5B-A45F-47B1-BBAD-3865AAD20A0D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A2357D1-965E-4159-A536-097D02882704}">
      <dgm:prSet/>
      <dgm:spPr/>
      <dgm:t>
        <a:bodyPr/>
        <a:lstStyle/>
        <a:p>
          <a:r>
            <a:rPr lang="ru-RU" b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Использование ритмических пиков</a:t>
          </a:r>
          <a:endParaRPr lang="ru-RU" dirty="0">
            <a:latin typeface="Segoe UI Light" panose="020B0502040204020203" pitchFamily="34" charset="0"/>
            <a:ea typeface="Calibri" panose="020F0502020204030204" pitchFamily="34" charset="0"/>
            <a:cs typeface="Segoe UI Light" panose="020B0502040204020203" pitchFamily="34" charset="0"/>
          </a:endParaRPr>
        </a:p>
      </dgm:t>
    </dgm:pt>
    <dgm:pt modelId="{3AB528D1-06F3-400E-8CE3-B5C68C7AE941}" type="parTrans" cxnId="{19BD3C11-6186-4EAB-82EA-4715FD9D5C3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77A6FDD-A881-4CB6-A5AA-C21EAF733242}" type="sibTrans" cxnId="{19BD3C11-6186-4EAB-82EA-4715FD9D5C30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3A83DF18-43B9-432C-A5D1-A99900E9FE67}">
      <dgm:prSet/>
      <dgm:spPr/>
      <dgm:t>
        <a:bodyPr/>
        <a:lstStyle/>
        <a:p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Отмечать моменты, когда </a:t>
          </a:r>
          <a:r>
            <a:rPr lang="ru-RU" b="1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ритм речи консультируемого достигает пика</a:t>
          </a:r>
          <a:r>
            <a:rPr lang="ru-RU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и именно в эти точки возвращать ключевые фразы и акценты. </a:t>
          </a:r>
          <a:endParaRPr lang="ru-RU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A275E6E-B059-433C-9E23-670CD43ABDDD}" type="parTrans" cxnId="{3BDBC607-310D-439A-8FD6-6C1B515EE9A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731D145-CCDA-48B8-8AB5-0C8D6E4BFCDC}" type="sibTrans" cxnId="{3BDBC607-310D-439A-8FD6-6C1B515EE9A1}">
      <dgm:prSet/>
      <dgm:spPr/>
      <dgm:t>
        <a:bodyPr/>
        <a:lstStyle/>
        <a:p>
          <a:endParaRPr lang="ru-RU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DB95291-13EA-4E43-BE54-739095D479B2}" type="pres">
      <dgm:prSet presAssocID="{A5D874E9-F94F-45FC-B48F-8F1E0110B06D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7F8F4B15-EBAF-4B47-A3D5-3A18CDA8E7D1}" type="pres">
      <dgm:prSet presAssocID="{741C40CC-2468-48AA-9348-D25B915D9CC6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14A610C7-AA9F-4CA3-ADCC-8F974A6A82FA}" type="pres">
      <dgm:prSet presAssocID="{741C40CC-2468-48AA-9348-D25B915D9CC6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</dgm:pt>
    <dgm:pt modelId="{F199757F-DC6B-451D-AAE8-30FB80325253}" type="pres">
      <dgm:prSet presAssocID="{834DD804-D65B-490A-A5B1-C971466833EC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A96308E8-BA40-4FBC-B931-257DB0C6A7E1}" type="pres">
      <dgm:prSet presAssocID="{834DD804-D65B-490A-A5B1-C971466833EC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</dgm:pt>
    <dgm:pt modelId="{6242678C-0014-42F1-9AAB-04DB98356645}" type="pres">
      <dgm:prSet presAssocID="{5F37F45C-EB1A-4ECC-810A-8DBD9AD2E891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9D131D15-5192-4237-9A45-0902E822EB5F}" type="pres">
      <dgm:prSet presAssocID="{5F37F45C-EB1A-4ECC-810A-8DBD9AD2E891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</dgm:pt>
    <dgm:pt modelId="{73CA161C-97CE-4335-9362-790D5CE18F30}" type="pres">
      <dgm:prSet presAssocID="{9A2357D1-965E-4159-A536-097D02882704}" presName="parentText4" presStyleLbl="node1" presStyleIdx="3" presStyleCnt="4">
        <dgm:presLayoutVars>
          <dgm:chMax/>
          <dgm:chPref val="3"/>
          <dgm:bulletEnabled val="1"/>
        </dgm:presLayoutVars>
      </dgm:prSet>
      <dgm:spPr/>
    </dgm:pt>
    <dgm:pt modelId="{37628094-6E11-4674-BA5F-2E438AD2F8FF}" type="pres">
      <dgm:prSet presAssocID="{9A2357D1-965E-4159-A536-097D02882704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0ED6006-A21C-4050-9D9C-0CFBF1176AAB}" type="presOf" srcId="{83FDBA4C-48E7-4486-AE4E-DBACA3340002}" destId="{A96308E8-BA40-4FBC-B931-257DB0C6A7E1}" srcOrd="0" destOrd="0" presId="urn:microsoft.com/office/officeart/2009/3/layout/IncreasingArrowsProcess"/>
    <dgm:cxn modelId="{3BDBC607-310D-439A-8FD6-6C1B515EE9A1}" srcId="{9A2357D1-965E-4159-A536-097D02882704}" destId="{3A83DF18-43B9-432C-A5D1-A99900E9FE67}" srcOrd="0" destOrd="0" parTransId="{7A275E6E-B059-433C-9E23-670CD43ABDDD}" sibTransId="{F731D145-CCDA-48B8-8AB5-0C8D6E4BFCDC}"/>
    <dgm:cxn modelId="{F313F40D-DE35-40D8-B7E9-B3047E23F8C7}" type="presOf" srcId="{4617F83A-5BBE-4DB2-9AD3-6FADEB3FFF33}" destId="{9D131D15-5192-4237-9A45-0902E822EB5F}" srcOrd="0" destOrd="0" presId="urn:microsoft.com/office/officeart/2009/3/layout/IncreasingArrowsProcess"/>
    <dgm:cxn modelId="{19BD3C11-6186-4EAB-82EA-4715FD9D5C30}" srcId="{A5D874E9-F94F-45FC-B48F-8F1E0110B06D}" destId="{9A2357D1-965E-4159-A536-097D02882704}" srcOrd="3" destOrd="0" parTransId="{3AB528D1-06F3-400E-8CE3-B5C68C7AE941}" sibTransId="{D77A6FDD-A881-4CB6-A5AA-C21EAF733242}"/>
    <dgm:cxn modelId="{65001012-4747-46AD-A2A6-1D18B8024CDB}" type="presOf" srcId="{3A83DF18-43B9-432C-A5D1-A99900E9FE67}" destId="{37628094-6E11-4674-BA5F-2E438AD2F8FF}" srcOrd="0" destOrd="0" presId="urn:microsoft.com/office/officeart/2009/3/layout/IncreasingArrowsProcess"/>
    <dgm:cxn modelId="{F5E85A1C-3536-4C5D-9554-28B055CF5C0D}" srcId="{5F37F45C-EB1A-4ECC-810A-8DBD9AD2E891}" destId="{4617F83A-5BBE-4DB2-9AD3-6FADEB3FFF33}" srcOrd="0" destOrd="0" parTransId="{15530F6B-764B-4CBF-967E-12618296F933}" sibTransId="{D15E9842-E723-46E7-8217-8A26CD9574B8}"/>
    <dgm:cxn modelId="{B5473726-2F06-4A82-BEDD-B435CA7C79C9}" srcId="{834DD804-D65B-490A-A5B1-C971466833EC}" destId="{83FDBA4C-48E7-4486-AE4E-DBACA3340002}" srcOrd="0" destOrd="0" parTransId="{835B9F09-030F-4065-87A9-1619873CD72E}" sibTransId="{C25BFAC7-4781-49F6-BF98-1ECDC5C3E2D8}"/>
    <dgm:cxn modelId="{41997F5B-A45F-47B1-BBAD-3865AAD20A0D}" srcId="{5F37F45C-EB1A-4ECC-810A-8DBD9AD2E891}" destId="{2A633D40-23AB-4723-AECB-F7F6DB736DE5}" srcOrd="1" destOrd="0" parTransId="{779F6DD9-FE63-4031-8550-4A6D18FD7F87}" sibTransId="{31DF0D37-83D4-4E0E-8B8B-BA3FFCC87471}"/>
    <dgm:cxn modelId="{B5E62249-1244-451C-9793-0AE0574A0E86}" type="presOf" srcId="{E28E682C-4A7D-484A-87B5-D915E205E86D}" destId="{14A610C7-AA9F-4CA3-ADCC-8F974A6A82FA}" srcOrd="0" destOrd="0" presId="urn:microsoft.com/office/officeart/2009/3/layout/IncreasingArrowsProcess"/>
    <dgm:cxn modelId="{D855626A-B485-404B-85A1-E3C31A8C4ABE}" type="presOf" srcId="{A5D874E9-F94F-45FC-B48F-8F1E0110B06D}" destId="{DDB95291-13EA-4E43-BE54-739095D479B2}" srcOrd="0" destOrd="0" presId="urn:microsoft.com/office/officeart/2009/3/layout/IncreasingArrowsProcess"/>
    <dgm:cxn modelId="{2A9DEF6A-BC94-4872-A387-9BA7E6DD022B}" srcId="{A5D874E9-F94F-45FC-B48F-8F1E0110B06D}" destId="{834DD804-D65B-490A-A5B1-C971466833EC}" srcOrd="1" destOrd="0" parTransId="{AEBD1D66-2779-4422-B45E-F961790A95C8}" sibTransId="{FC46FBE4-8C50-475A-B1FC-868CAD8DFACB}"/>
    <dgm:cxn modelId="{B3839B52-529E-4254-AB97-C1FCC477B79E}" type="presOf" srcId="{5F37F45C-EB1A-4ECC-810A-8DBD9AD2E891}" destId="{6242678C-0014-42F1-9AAB-04DB98356645}" srcOrd="0" destOrd="0" presId="urn:microsoft.com/office/officeart/2009/3/layout/IncreasingArrowsProcess"/>
    <dgm:cxn modelId="{4FF16453-1387-4A33-8251-4B068B816CF8}" type="presOf" srcId="{741C40CC-2468-48AA-9348-D25B915D9CC6}" destId="{7F8F4B15-EBAF-4B47-A3D5-3A18CDA8E7D1}" srcOrd="0" destOrd="0" presId="urn:microsoft.com/office/officeart/2009/3/layout/IncreasingArrowsProcess"/>
    <dgm:cxn modelId="{8213C37B-7EEE-48FD-B36D-49D568568135}" type="presOf" srcId="{834DD804-D65B-490A-A5B1-C971466833EC}" destId="{F199757F-DC6B-451D-AAE8-30FB80325253}" srcOrd="0" destOrd="0" presId="urn:microsoft.com/office/officeart/2009/3/layout/IncreasingArrowsProcess"/>
    <dgm:cxn modelId="{49FBB0C1-CD65-4FCE-83A8-8F24D51E9EAD}" srcId="{A5D874E9-F94F-45FC-B48F-8F1E0110B06D}" destId="{741C40CC-2468-48AA-9348-D25B915D9CC6}" srcOrd="0" destOrd="0" parTransId="{90170872-36D5-4C13-BA77-8E97AD611C03}" sibTransId="{1BFAEDC3-6059-46C3-90A0-FF9019175904}"/>
    <dgm:cxn modelId="{64D5B4C2-84AA-4CC2-AE36-7A59CA77EC6B}" srcId="{A5D874E9-F94F-45FC-B48F-8F1E0110B06D}" destId="{5F37F45C-EB1A-4ECC-810A-8DBD9AD2E891}" srcOrd="2" destOrd="0" parTransId="{F17E6D6A-F7E0-4060-A096-172B565FDE94}" sibTransId="{FF3E96D4-131C-4C46-82CE-C58C4202C47F}"/>
    <dgm:cxn modelId="{2D85B5C8-3926-420D-9649-AD0ABF40A6C5}" type="presOf" srcId="{2A633D40-23AB-4723-AECB-F7F6DB736DE5}" destId="{9D131D15-5192-4237-9A45-0902E822EB5F}" srcOrd="0" destOrd="1" presId="urn:microsoft.com/office/officeart/2009/3/layout/IncreasingArrowsProcess"/>
    <dgm:cxn modelId="{CDD57DDE-796B-4D0C-80E7-A77E2B4D4EA5}" srcId="{741C40CC-2468-48AA-9348-D25B915D9CC6}" destId="{E28E682C-4A7D-484A-87B5-D915E205E86D}" srcOrd="0" destOrd="0" parTransId="{B709836B-BE51-4F39-A986-70C14E2C20AE}" sibTransId="{2DC43597-34BE-43B5-8EA1-1BB4AFB9D39E}"/>
    <dgm:cxn modelId="{0F1C99E3-DFA9-4CBF-B2F4-9D432089DDC4}" type="presOf" srcId="{9A2357D1-965E-4159-A536-097D02882704}" destId="{73CA161C-97CE-4335-9362-790D5CE18F30}" srcOrd="0" destOrd="0" presId="urn:microsoft.com/office/officeart/2009/3/layout/IncreasingArrowsProcess"/>
    <dgm:cxn modelId="{C32F2E34-82DD-42A3-BEDB-4F1B5A0B57EE}" type="presParOf" srcId="{DDB95291-13EA-4E43-BE54-739095D479B2}" destId="{7F8F4B15-EBAF-4B47-A3D5-3A18CDA8E7D1}" srcOrd="0" destOrd="0" presId="urn:microsoft.com/office/officeart/2009/3/layout/IncreasingArrowsProcess"/>
    <dgm:cxn modelId="{40343AA5-B37B-4247-8182-F3EF1AC08535}" type="presParOf" srcId="{DDB95291-13EA-4E43-BE54-739095D479B2}" destId="{14A610C7-AA9F-4CA3-ADCC-8F974A6A82FA}" srcOrd="1" destOrd="0" presId="urn:microsoft.com/office/officeart/2009/3/layout/IncreasingArrowsProcess"/>
    <dgm:cxn modelId="{98061914-0200-4272-9D6F-8660F4B9195A}" type="presParOf" srcId="{DDB95291-13EA-4E43-BE54-739095D479B2}" destId="{F199757F-DC6B-451D-AAE8-30FB80325253}" srcOrd="2" destOrd="0" presId="urn:microsoft.com/office/officeart/2009/3/layout/IncreasingArrowsProcess"/>
    <dgm:cxn modelId="{B099944F-786C-427F-B54C-30375F70FCD6}" type="presParOf" srcId="{DDB95291-13EA-4E43-BE54-739095D479B2}" destId="{A96308E8-BA40-4FBC-B931-257DB0C6A7E1}" srcOrd="3" destOrd="0" presId="urn:microsoft.com/office/officeart/2009/3/layout/IncreasingArrowsProcess"/>
    <dgm:cxn modelId="{52AE9370-F940-425D-A96D-111C876F011A}" type="presParOf" srcId="{DDB95291-13EA-4E43-BE54-739095D479B2}" destId="{6242678C-0014-42F1-9AAB-04DB98356645}" srcOrd="4" destOrd="0" presId="urn:microsoft.com/office/officeart/2009/3/layout/IncreasingArrowsProcess"/>
    <dgm:cxn modelId="{556DB3AF-B12C-46E4-BC2F-113A07BC5098}" type="presParOf" srcId="{DDB95291-13EA-4E43-BE54-739095D479B2}" destId="{9D131D15-5192-4237-9A45-0902E822EB5F}" srcOrd="5" destOrd="0" presId="urn:microsoft.com/office/officeart/2009/3/layout/IncreasingArrowsProcess"/>
    <dgm:cxn modelId="{9104B932-002E-484D-BA7A-62FC0F2877DE}" type="presParOf" srcId="{DDB95291-13EA-4E43-BE54-739095D479B2}" destId="{73CA161C-97CE-4335-9362-790D5CE18F30}" srcOrd="6" destOrd="0" presId="urn:microsoft.com/office/officeart/2009/3/layout/IncreasingArrowsProcess"/>
    <dgm:cxn modelId="{D9F46F47-C2A4-4931-AD9A-CFB1057A0D3C}" type="presParOf" srcId="{DDB95291-13EA-4E43-BE54-739095D479B2}" destId="{37628094-6E11-4674-BA5F-2E438AD2F8FF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EAF38CC-2537-429A-A9C0-E8E1639C7F64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8930B13-A66F-42F7-AFCA-82B0F63F98BC}">
      <dgm:prSet phldrT="[Текст]"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Подстройка под дыхание </a:t>
          </a:r>
          <a:r>
            <a:rPr lang="ru-RU" sz="1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6E3D06B-1D12-4CC5-A48D-9C1087CD7A6D}" type="parTrans" cxnId="{1BFE3CAE-B21B-4C3B-8720-1BA50B45CF83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DAFEE060-8C68-4CD4-9A4A-B12CCE00C49D}" type="sibTrans" cxnId="{1BFE3CAE-B21B-4C3B-8720-1BA50B45CF83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04AF0371-D526-4C76-A0D1-C2FFA269FCBD}">
      <dgm:prSet phldrT="[Текст]"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Открытое поведение психолога</a:t>
          </a:r>
        </a:p>
      </dgm:t>
    </dgm:pt>
    <dgm:pt modelId="{8C50B7CA-A0C8-4A3B-A7CD-B623D761660F}" type="parTrans" cxnId="{1F936E19-015E-4099-9BCC-D002AB1DCF8C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7A5A7AC-098E-4561-8803-547E40539AF3}" type="sibTrans" cxnId="{1F936E19-015E-4099-9BCC-D002AB1DCF8C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8C9856B-442F-4F42-9D62-242E921BE575}">
      <dgm:prSet phldrT="[Текст]"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Выстраивание фраз без использования отрицаний</a:t>
          </a:r>
        </a:p>
      </dgm:t>
    </dgm:pt>
    <dgm:pt modelId="{38CE7F02-5554-4AB3-A24C-5BC5BF3D4290}" type="parTrans" cxnId="{6814A7F3-A4B5-4901-82E8-86E26B7B9896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A1141DC8-F786-48A3-971C-890B41051783}" type="sibTrans" cxnId="{6814A7F3-A4B5-4901-82E8-86E26B7B9896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13E59914-19CC-40EB-A65E-9A9FB0858C59}">
      <dgm:prSet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Подстройка под темп речи </a:t>
          </a:r>
          <a:r>
            <a:rPr lang="ru-RU" sz="1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FE097681-A93A-4BCD-A43D-D0DA9200A210}" type="parTrans" cxnId="{16F5CD16-FB22-42A0-8800-741BC415BF11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C1C294A7-3D96-42C5-AE22-5763D884446C}" type="sibTrans" cxnId="{16F5CD16-FB22-42A0-8800-741BC415BF11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7F5F06B-3D8D-4300-AFFD-9315F9582A17}">
      <dgm:prSet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Отслеживание ритма речи </a:t>
          </a:r>
          <a:r>
            <a:rPr lang="ru-RU" sz="1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62818DE-8E37-4566-BE9B-9E16C4D9FB79}" type="parTrans" cxnId="{EA1F8111-2D15-4E13-A878-9187263D3ECF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98DF3BBF-EFAF-4C5A-AA47-67A13CE06CF1}" type="sibTrans" cxnId="{EA1F8111-2D15-4E13-A878-9187263D3ECF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64D07788-AE70-4F3B-B3C0-935D57203431}">
      <dgm:prSet custT="1"/>
      <dgm:spPr/>
      <dgm:t>
        <a:bodyPr/>
        <a:lstStyle/>
        <a:p>
          <a:r>
            <a:rPr lang="ru-RU" sz="1800" b="0" dirty="0">
              <a:latin typeface="Segoe UI Light" panose="020B0502040204020203" pitchFamily="34" charset="0"/>
              <a:cs typeface="Segoe UI Light" panose="020B0502040204020203" pitchFamily="34" charset="0"/>
            </a:rPr>
            <a:t>Отслеживание громкости речи </a:t>
          </a:r>
          <a:r>
            <a:rPr lang="ru-RU" sz="1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dirty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474D1841-863D-4629-82CB-23DDC7B8C182}" type="parTrans" cxnId="{D37D032C-E487-453D-B49A-7125ED9F79D2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79CA17EB-4236-4A82-A75B-C11621D441C3}" type="sibTrans" cxnId="{D37D032C-E487-453D-B49A-7125ED9F79D2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A59BDBB-885F-4E9A-9FDF-CE602276FC1E}">
      <dgm:prSet custT="1"/>
      <dgm:spPr/>
      <dgm:t>
        <a:bodyPr/>
        <a:lstStyle/>
        <a:p>
          <a:r>
            <a:rPr lang="ru-RU" sz="1400" b="0" dirty="0">
              <a:latin typeface="Segoe UI Light" panose="020B0502040204020203" pitchFamily="34" charset="0"/>
              <a:cs typeface="Segoe UI Light" panose="020B0502040204020203" pitchFamily="34" charset="0"/>
            </a:rPr>
            <a:t>Отражение используемого образа или метафоры </a:t>
          </a:r>
          <a:r>
            <a:rPr lang="ru-RU" sz="1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sz="1400" b="0" dirty="0">
              <a:latin typeface="Segoe UI Light" panose="020B0502040204020203" pitchFamily="34" charset="0"/>
              <a:cs typeface="Segoe UI Light" panose="020B0502040204020203" pitchFamily="34" charset="0"/>
            </a:rPr>
            <a:t> в консультативной фразе</a:t>
          </a:r>
        </a:p>
      </dgm:t>
    </dgm:pt>
    <dgm:pt modelId="{03C2B290-7FAE-4DDB-8C32-20864977D3C7}" type="parTrans" cxnId="{1A30576A-C4AD-4EA8-BE58-F97B3DE0D311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5970955E-7813-4B89-97CE-22B46B2DE3B3}" type="sibTrans" cxnId="{1A30576A-C4AD-4EA8-BE58-F97B3DE0D311}">
      <dgm:prSet/>
      <dgm:spPr/>
      <dgm:t>
        <a:bodyPr/>
        <a:lstStyle/>
        <a:p>
          <a:endParaRPr lang="ru-RU" sz="1800" b="0">
            <a:latin typeface="Segoe UI Light" panose="020B0502040204020203" pitchFamily="34" charset="0"/>
            <a:cs typeface="Segoe UI Light" panose="020B0502040204020203" pitchFamily="34" charset="0"/>
          </a:endParaRPr>
        </a:p>
      </dgm:t>
    </dgm:pt>
    <dgm:pt modelId="{E69E7CAA-FA1E-4943-BBDF-8F31FAA3108D}" type="pres">
      <dgm:prSet presAssocID="{1EAF38CC-2537-429A-A9C0-E8E1639C7F64}" presName="linear" presStyleCnt="0">
        <dgm:presLayoutVars>
          <dgm:dir/>
          <dgm:animLvl val="lvl"/>
          <dgm:resizeHandles val="exact"/>
        </dgm:presLayoutVars>
      </dgm:prSet>
      <dgm:spPr/>
    </dgm:pt>
    <dgm:pt modelId="{777743CF-8B24-45BE-81B4-4E5EE3E0DF76}" type="pres">
      <dgm:prSet presAssocID="{18930B13-A66F-42F7-AFCA-82B0F63F98BC}" presName="parentLin" presStyleCnt="0"/>
      <dgm:spPr/>
    </dgm:pt>
    <dgm:pt modelId="{0BBD46FE-83AB-42F8-92E7-9D97DE09FC67}" type="pres">
      <dgm:prSet presAssocID="{18930B13-A66F-42F7-AFCA-82B0F63F98BC}" presName="parentLeftMargin" presStyleLbl="node1" presStyleIdx="0" presStyleCnt="7"/>
      <dgm:spPr/>
    </dgm:pt>
    <dgm:pt modelId="{AC0587E2-21FC-4241-9416-24BAEB06EE9F}" type="pres">
      <dgm:prSet presAssocID="{18930B13-A66F-42F7-AFCA-82B0F63F98BC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87387F36-4F74-48C1-A4C4-A6F59AEB1DD7}" type="pres">
      <dgm:prSet presAssocID="{18930B13-A66F-42F7-AFCA-82B0F63F98BC}" presName="negativeSpace" presStyleCnt="0"/>
      <dgm:spPr/>
    </dgm:pt>
    <dgm:pt modelId="{ECFBC206-955A-4968-980A-7C2B916E6761}" type="pres">
      <dgm:prSet presAssocID="{18930B13-A66F-42F7-AFCA-82B0F63F98BC}" presName="childText" presStyleLbl="conFgAcc1" presStyleIdx="0" presStyleCnt="7">
        <dgm:presLayoutVars>
          <dgm:bulletEnabled val="1"/>
        </dgm:presLayoutVars>
      </dgm:prSet>
      <dgm:spPr/>
    </dgm:pt>
    <dgm:pt modelId="{A74990EA-0A15-40E2-89DF-338BE5B29D5D}" type="pres">
      <dgm:prSet presAssocID="{DAFEE060-8C68-4CD4-9A4A-B12CCE00C49D}" presName="spaceBetweenRectangles" presStyleCnt="0"/>
      <dgm:spPr/>
    </dgm:pt>
    <dgm:pt modelId="{37D777CE-2F33-4E68-B5E4-33CF68DFF874}" type="pres">
      <dgm:prSet presAssocID="{04AF0371-D526-4C76-A0D1-C2FFA269FCBD}" presName="parentLin" presStyleCnt="0"/>
      <dgm:spPr/>
    </dgm:pt>
    <dgm:pt modelId="{97EBD7E7-E322-424C-BC52-4541FC0B5F01}" type="pres">
      <dgm:prSet presAssocID="{04AF0371-D526-4C76-A0D1-C2FFA269FCBD}" presName="parentLeftMargin" presStyleLbl="node1" presStyleIdx="0" presStyleCnt="7"/>
      <dgm:spPr/>
    </dgm:pt>
    <dgm:pt modelId="{5866D7FF-1746-4018-8B1E-D3B0CA9D7496}" type="pres">
      <dgm:prSet presAssocID="{04AF0371-D526-4C76-A0D1-C2FFA269FCBD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2ED78342-837E-48E8-9603-A1D53833321A}" type="pres">
      <dgm:prSet presAssocID="{04AF0371-D526-4C76-A0D1-C2FFA269FCBD}" presName="negativeSpace" presStyleCnt="0"/>
      <dgm:spPr/>
    </dgm:pt>
    <dgm:pt modelId="{8F2E85C9-C5A9-4CE6-A05B-0F0B22708DB4}" type="pres">
      <dgm:prSet presAssocID="{04AF0371-D526-4C76-A0D1-C2FFA269FCBD}" presName="childText" presStyleLbl="conFgAcc1" presStyleIdx="1" presStyleCnt="7">
        <dgm:presLayoutVars>
          <dgm:bulletEnabled val="1"/>
        </dgm:presLayoutVars>
      </dgm:prSet>
      <dgm:spPr/>
    </dgm:pt>
    <dgm:pt modelId="{5C23C023-FA30-48BF-BCD2-87313088307F}" type="pres">
      <dgm:prSet presAssocID="{C7A5A7AC-098E-4561-8803-547E40539AF3}" presName="spaceBetweenRectangles" presStyleCnt="0"/>
      <dgm:spPr/>
    </dgm:pt>
    <dgm:pt modelId="{1DA11247-E9E0-4D83-8C43-29ADE832FC6E}" type="pres">
      <dgm:prSet presAssocID="{68C9856B-442F-4F42-9D62-242E921BE575}" presName="parentLin" presStyleCnt="0"/>
      <dgm:spPr/>
    </dgm:pt>
    <dgm:pt modelId="{9F9DE3F3-92F4-4F92-BB95-E069A3DAB764}" type="pres">
      <dgm:prSet presAssocID="{68C9856B-442F-4F42-9D62-242E921BE575}" presName="parentLeftMargin" presStyleLbl="node1" presStyleIdx="1" presStyleCnt="7"/>
      <dgm:spPr/>
    </dgm:pt>
    <dgm:pt modelId="{76A1A541-87AB-4635-A909-AC543546FF26}" type="pres">
      <dgm:prSet presAssocID="{68C9856B-442F-4F42-9D62-242E921BE575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EF98BC0F-F4E5-4417-9DDE-A36AEDF149F4}" type="pres">
      <dgm:prSet presAssocID="{68C9856B-442F-4F42-9D62-242E921BE575}" presName="negativeSpace" presStyleCnt="0"/>
      <dgm:spPr/>
    </dgm:pt>
    <dgm:pt modelId="{8B5AE584-7836-4B7D-A915-0727D881B91B}" type="pres">
      <dgm:prSet presAssocID="{68C9856B-442F-4F42-9D62-242E921BE575}" presName="childText" presStyleLbl="conFgAcc1" presStyleIdx="2" presStyleCnt="7">
        <dgm:presLayoutVars>
          <dgm:bulletEnabled val="1"/>
        </dgm:presLayoutVars>
      </dgm:prSet>
      <dgm:spPr/>
    </dgm:pt>
    <dgm:pt modelId="{A167B0DE-8515-448C-A86D-D7F974410BCF}" type="pres">
      <dgm:prSet presAssocID="{A1141DC8-F786-48A3-971C-890B41051783}" presName="spaceBetweenRectangles" presStyleCnt="0"/>
      <dgm:spPr/>
    </dgm:pt>
    <dgm:pt modelId="{8BD8880A-7D96-4CF0-9FA5-7C6FDD72D40F}" type="pres">
      <dgm:prSet presAssocID="{13E59914-19CC-40EB-A65E-9A9FB0858C59}" presName="parentLin" presStyleCnt="0"/>
      <dgm:spPr/>
    </dgm:pt>
    <dgm:pt modelId="{F93A4209-DBAF-4F4F-8E7E-24A558147C85}" type="pres">
      <dgm:prSet presAssocID="{13E59914-19CC-40EB-A65E-9A9FB0858C59}" presName="parentLeftMargin" presStyleLbl="node1" presStyleIdx="2" presStyleCnt="7"/>
      <dgm:spPr/>
    </dgm:pt>
    <dgm:pt modelId="{ACD215F0-34A4-4C07-8CC4-9430ABEF01EF}" type="pres">
      <dgm:prSet presAssocID="{13E59914-19CC-40EB-A65E-9A9FB0858C59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E281B331-62F7-4CAC-A362-A720DBAF19EE}" type="pres">
      <dgm:prSet presAssocID="{13E59914-19CC-40EB-A65E-9A9FB0858C59}" presName="negativeSpace" presStyleCnt="0"/>
      <dgm:spPr/>
    </dgm:pt>
    <dgm:pt modelId="{EC87F966-B936-4AC8-9F85-F28BA19C3A2A}" type="pres">
      <dgm:prSet presAssocID="{13E59914-19CC-40EB-A65E-9A9FB0858C59}" presName="childText" presStyleLbl="conFgAcc1" presStyleIdx="3" presStyleCnt="7">
        <dgm:presLayoutVars>
          <dgm:bulletEnabled val="1"/>
        </dgm:presLayoutVars>
      </dgm:prSet>
      <dgm:spPr/>
    </dgm:pt>
    <dgm:pt modelId="{98E86803-1434-470C-A5A9-715D7BC788BE}" type="pres">
      <dgm:prSet presAssocID="{C1C294A7-3D96-42C5-AE22-5763D884446C}" presName="spaceBetweenRectangles" presStyleCnt="0"/>
      <dgm:spPr/>
    </dgm:pt>
    <dgm:pt modelId="{E12BBD34-1407-4908-A45B-FDFE587E2C59}" type="pres">
      <dgm:prSet presAssocID="{67F5F06B-3D8D-4300-AFFD-9315F9582A17}" presName="parentLin" presStyleCnt="0"/>
      <dgm:spPr/>
    </dgm:pt>
    <dgm:pt modelId="{F66FA8CE-1776-4A14-B02E-C2DA8404ED7C}" type="pres">
      <dgm:prSet presAssocID="{67F5F06B-3D8D-4300-AFFD-9315F9582A17}" presName="parentLeftMargin" presStyleLbl="node1" presStyleIdx="3" presStyleCnt="7"/>
      <dgm:spPr/>
    </dgm:pt>
    <dgm:pt modelId="{FAE4371F-FF83-4020-9331-4BDAEC00CFB6}" type="pres">
      <dgm:prSet presAssocID="{67F5F06B-3D8D-4300-AFFD-9315F9582A17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2225278B-EF1C-4155-893B-291AEA3DBEF8}" type="pres">
      <dgm:prSet presAssocID="{67F5F06B-3D8D-4300-AFFD-9315F9582A17}" presName="negativeSpace" presStyleCnt="0"/>
      <dgm:spPr/>
    </dgm:pt>
    <dgm:pt modelId="{A1F06CED-0717-479C-8216-5A6B00576C11}" type="pres">
      <dgm:prSet presAssocID="{67F5F06B-3D8D-4300-AFFD-9315F9582A17}" presName="childText" presStyleLbl="conFgAcc1" presStyleIdx="4" presStyleCnt="7">
        <dgm:presLayoutVars>
          <dgm:bulletEnabled val="1"/>
        </dgm:presLayoutVars>
      </dgm:prSet>
      <dgm:spPr/>
    </dgm:pt>
    <dgm:pt modelId="{8388EEBE-6913-42DD-A2C2-24017274B1BB}" type="pres">
      <dgm:prSet presAssocID="{98DF3BBF-EFAF-4C5A-AA47-67A13CE06CF1}" presName="spaceBetweenRectangles" presStyleCnt="0"/>
      <dgm:spPr/>
    </dgm:pt>
    <dgm:pt modelId="{EC2507F7-BBDA-4C4F-91F3-F60F61C45B99}" type="pres">
      <dgm:prSet presAssocID="{64D07788-AE70-4F3B-B3C0-935D57203431}" presName="parentLin" presStyleCnt="0"/>
      <dgm:spPr/>
    </dgm:pt>
    <dgm:pt modelId="{DFF92E1B-F24D-4628-865E-F45ADDF0CA1A}" type="pres">
      <dgm:prSet presAssocID="{64D07788-AE70-4F3B-B3C0-935D57203431}" presName="parentLeftMargin" presStyleLbl="node1" presStyleIdx="4" presStyleCnt="7"/>
      <dgm:spPr/>
    </dgm:pt>
    <dgm:pt modelId="{442FF9D9-4C1B-4BF6-B4CF-952C2FFD2AF1}" type="pres">
      <dgm:prSet presAssocID="{64D07788-AE70-4F3B-B3C0-935D57203431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CF40FB92-32BE-472F-A081-CD225E4AC061}" type="pres">
      <dgm:prSet presAssocID="{64D07788-AE70-4F3B-B3C0-935D57203431}" presName="negativeSpace" presStyleCnt="0"/>
      <dgm:spPr/>
    </dgm:pt>
    <dgm:pt modelId="{9311645C-489D-4230-BEE3-1EF95A5F0650}" type="pres">
      <dgm:prSet presAssocID="{64D07788-AE70-4F3B-B3C0-935D57203431}" presName="childText" presStyleLbl="conFgAcc1" presStyleIdx="5" presStyleCnt="7">
        <dgm:presLayoutVars>
          <dgm:bulletEnabled val="1"/>
        </dgm:presLayoutVars>
      </dgm:prSet>
      <dgm:spPr/>
    </dgm:pt>
    <dgm:pt modelId="{5EFE4EE6-9889-4F3A-AFE1-047FAF0DF60C}" type="pres">
      <dgm:prSet presAssocID="{79CA17EB-4236-4A82-A75B-C11621D441C3}" presName="spaceBetweenRectangles" presStyleCnt="0"/>
      <dgm:spPr/>
    </dgm:pt>
    <dgm:pt modelId="{B8838522-74D8-436A-BCFA-876E4F41A371}" type="pres">
      <dgm:prSet presAssocID="{EA59BDBB-885F-4E9A-9FDF-CE602276FC1E}" presName="parentLin" presStyleCnt="0"/>
      <dgm:spPr/>
    </dgm:pt>
    <dgm:pt modelId="{D685BEC5-D255-4A36-B4C7-7290CE9D5233}" type="pres">
      <dgm:prSet presAssocID="{EA59BDBB-885F-4E9A-9FDF-CE602276FC1E}" presName="parentLeftMargin" presStyleLbl="node1" presStyleIdx="5" presStyleCnt="7"/>
      <dgm:spPr/>
    </dgm:pt>
    <dgm:pt modelId="{5985ACE6-CEA1-4CDC-B798-E609E22C06A7}" type="pres">
      <dgm:prSet presAssocID="{EA59BDBB-885F-4E9A-9FDF-CE602276FC1E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A1B4DBAD-2475-4C2D-AF8F-F969C9EC8649}" type="pres">
      <dgm:prSet presAssocID="{EA59BDBB-885F-4E9A-9FDF-CE602276FC1E}" presName="negativeSpace" presStyleCnt="0"/>
      <dgm:spPr/>
    </dgm:pt>
    <dgm:pt modelId="{E8272D30-4EDA-4B84-BFDD-1BE0993B3A59}" type="pres">
      <dgm:prSet presAssocID="{EA59BDBB-885F-4E9A-9FDF-CE602276FC1E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2DB51304-7684-499E-AA1C-596B5A5AC16E}" type="presOf" srcId="{13E59914-19CC-40EB-A65E-9A9FB0858C59}" destId="{ACD215F0-34A4-4C07-8CC4-9430ABEF01EF}" srcOrd="1" destOrd="0" presId="urn:microsoft.com/office/officeart/2005/8/layout/list1"/>
    <dgm:cxn modelId="{EA1F8111-2D15-4E13-A878-9187263D3ECF}" srcId="{1EAF38CC-2537-429A-A9C0-E8E1639C7F64}" destId="{67F5F06B-3D8D-4300-AFFD-9315F9582A17}" srcOrd="4" destOrd="0" parTransId="{962818DE-8E37-4566-BE9B-9E16C4D9FB79}" sibTransId="{98DF3BBF-EFAF-4C5A-AA47-67A13CE06CF1}"/>
    <dgm:cxn modelId="{16F5CD16-FB22-42A0-8800-741BC415BF11}" srcId="{1EAF38CC-2537-429A-A9C0-E8E1639C7F64}" destId="{13E59914-19CC-40EB-A65E-9A9FB0858C59}" srcOrd="3" destOrd="0" parTransId="{FE097681-A93A-4BCD-A43D-D0DA9200A210}" sibTransId="{C1C294A7-3D96-42C5-AE22-5763D884446C}"/>
    <dgm:cxn modelId="{1F936E19-015E-4099-9BCC-D002AB1DCF8C}" srcId="{1EAF38CC-2537-429A-A9C0-E8E1639C7F64}" destId="{04AF0371-D526-4C76-A0D1-C2FFA269FCBD}" srcOrd="1" destOrd="0" parTransId="{8C50B7CA-A0C8-4A3B-A7CD-B623D761660F}" sibTransId="{C7A5A7AC-098E-4561-8803-547E40539AF3}"/>
    <dgm:cxn modelId="{2246B21A-CB48-4E82-B0A5-708AC391F7D4}" type="presOf" srcId="{68C9856B-442F-4F42-9D62-242E921BE575}" destId="{76A1A541-87AB-4635-A909-AC543546FF26}" srcOrd="1" destOrd="0" presId="urn:microsoft.com/office/officeart/2005/8/layout/list1"/>
    <dgm:cxn modelId="{2B9EF41B-DB39-4B90-AC68-128A4BB3AAFF}" type="presOf" srcId="{EA59BDBB-885F-4E9A-9FDF-CE602276FC1E}" destId="{5985ACE6-CEA1-4CDC-B798-E609E22C06A7}" srcOrd="1" destOrd="0" presId="urn:microsoft.com/office/officeart/2005/8/layout/list1"/>
    <dgm:cxn modelId="{0C86731E-84B0-4268-BC62-2614CBEBF739}" type="presOf" srcId="{64D07788-AE70-4F3B-B3C0-935D57203431}" destId="{DFF92E1B-F24D-4628-865E-F45ADDF0CA1A}" srcOrd="0" destOrd="0" presId="urn:microsoft.com/office/officeart/2005/8/layout/list1"/>
    <dgm:cxn modelId="{E0D10824-DB34-4E2E-9AE3-75E2F5C1BAE1}" type="presOf" srcId="{68C9856B-442F-4F42-9D62-242E921BE575}" destId="{9F9DE3F3-92F4-4F92-BB95-E069A3DAB764}" srcOrd="0" destOrd="0" presId="urn:microsoft.com/office/officeart/2005/8/layout/list1"/>
    <dgm:cxn modelId="{D37D032C-E487-453D-B49A-7125ED9F79D2}" srcId="{1EAF38CC-2537-429A-A9C0-E8E1639C7F64}" destId="{64D07788-AE70-4F3B-B3C0-935D57203431}" srcOrd="5" destOrd="0" parTransId="{474D1841-863D-4629-82CB-23DDC7B8C182}" sibTransId="{79CA17EB-4236-4A82-A75B-C11621D441C3}"/>
    <dgm:cxn modelId="{1A4E6B31-8964-4548-BF67-4DDAD077068D}" type="presOf" srcId="{1EAF38CC-2537-429A-A9C0-E8E1639C7F64}" destId="{E69E7CAA-FA1E-4943-BBDF-8F31FAA3108D}" srcOrd="0" destOrd="0" presId="urn:microsoft.com/office/officeart/2005/8/layout/list1"/>
    <dgm:cxn modelId="{F283955F-6FCD-4A55-967F-E95028EB384B}" type="presOf" srcId="{67F5F06B-3D8D-4300-AFFD-9315F9582A17}" destId="{FAE4371F-FF83-4020-9331-4BDAEC00CFB6}" srcOrd="1" destOrd="0" presId="urn:microsoft.com/office/officeart/2005/8/layout/list1"/>
    <dgm:cxn modelId="{7FBF2669-86BC-4BEF-9FF0-FB968735AB44}" type="presOf" srcId="{04AF0371-D526-4C76-A0D1-C2FFA269FCBD}" destId="{97EBD7E7-E322-424C-BC52-4541FC0B5F01}" srcOrd="0" destOrd="0" presId="urn:microsoft.com/office/officeart/2005/8/layout/list1"/>
    <dgm:cxn modelId="{1A30576A-C4AD-4EA8-BE58-F97B3DE0D311}" srcId="{1EAF38CC-2537-429A-A9C0-E8E1639C7F64}" destId="{EA59BDBB-885F-4E9A-9FDF-CE602276FC1E}" srcOrd="6" destOrd="0" parTransId="{03C2B290-7FAE-4DDB-8C32-20864977D3C7}" sibTransId="{5970955E-7813-4B89-97CE-22B46B2DE3B3}"/>
    <dgm:cxn modelId="{ACCCC976-4517-473A-A54C-EFB93F5AA592}" type="presOf" srcId="{18930B13-A66F-42F7-AFCA-82B0F63F98BC}" destId="{0BBD46FE-83AB-42F8-92E7-9D97DE09FC67}" srcOrd="0" destOrd="0" presId="urn:microsoft.com/office/officeart/2005/8/layout/list1"/>
    <dgm:cxn modelId="{B870C458-6EBF-476B-9EDE-E2E11A56C7C2}" type="presOf" srcId="{67F5F06B-3D8D-4300-AFFD-9315F9582A17}" destId="{F66FA8CE-1776-4A14-B02E-C2DA8404ED7C}" srcOrd="0" destOrd="0" presId="urn:microsoft.com/office/officeart/2005/8/layout/list1"/>
    <dgm:cxn modelId="{9332649E-ABA0-4D7B-B1C0-5D654077CAE8}" type="presOf" srcId="{13E59914-19CC-40EB-A65E-9A9FB0858C59}" destId="{F93A4209-DBAF-4F4F-8E7E-24A558147C85}" srcOrd="0" destOrd="0" presId="urn:microsoft.com/office/officeart/2005/8/layout/list1"/>
    <dgm:cxn modelId="{587B18A5-5F8C-4612-B562-67AA26D24997}" type="presOf" srcId="{EA59BDBB-885F-4E9A-9FDF-CE602276FC1E}" destId="{D685BEC5-D255-4A36-B4C7-7290CE9D5233}" srcOrd="0" destOrd="0" presId="urn:microsoft.com/office/officeart/2005/8/layout/list1"/>
    <dgm:cxn modelId="{7C749FAC-B952-4BCE-8713-EFC923FF0530}" type="presOf" srcId="{04AF0371-D526-4C76-A0D1-C2FFA269FCBD}" destId="{5866D7FF-1746-4018-8B1E-D3B0CA9D7496}" srcOrd="1" destOrd="0" presId="urn:microsoft.com/office/officeart/2005/8/layout/list1"/>
    <dgm:cxn modelId="{1BFE3CAE-B21B-4C3B-8720-1BA50B45CF83}" srcId="{1EAF38CC-2537-429A-A9C0-E8E1639C7F64}" destId="{18930B13-A66F-42F7-AFCA-82B0F63F98BC}" srcOrd="0" destOrd="0" parTransId="{96E3D06B-1D12-4CC5-A48D-9C1087CD7A6D}" sibTransId="{DAFEE060-8C68-4CD4-9A4A-B12CCE00C49D}"/>
    <dgm:cxn modelId="{3742E2BD-ACC0-43EF-94D7-52E819D0E78E}" type="presOf" srcId="{64D07788-AE70-4F3B-B3C0-935D57203431}" destId="{442FF9D9-4C1B-4BF6-B4CF-952C2FFD2AF1}" srcOrd="1" destOrd="0" presId="urn:microsoft.com/office/officeart/2005/8/layout/list1"/>
    <dgm:cxn modelId="{B651B5D1-B4B4-4956-9198-EF9010095A82}" type="presOf" srcId="{18930B13-A66F-42F7-AFCA-82B0F63F98BC}" destId="{AC0587E2-21FC-4241-9416-24BAEB06EE9F}" srcOrd="1" destOrd="0" presId="urn:microsoft.com/office/officeart/2005/8/layout/list1"/>
    <dgm:cxn modelId="{6814A7F3-A4B5-4901-82E8-86E26B7B9896}" srcId="{1EAF38CC-2537-429A-A9C0-E8E1639C7F64}" destId="{68C9856B-442F-4F42-9D62-242E921BE575}" srcOrd="2" destOrd="0" parTransId="{38CE7F02-5554-4AB3-A24C-5BC5BF3D4290}" sibTransId="{A1141DC8-F786-48A3-971C-890B41051783}"/>
    <dgm:cxn modelId="{DDCE94C1-FE18-4F84-AAB5-5C6BA7A69BF3}" type="presParOf" srcId="{E69E7CAA-FA1E-4943-BBDF-8F31FAA3108D}" destId="{777743CF-8B24-45BE-81B4-4E5EE3E0DF76}" srcOrd="0" destOrd="0" presId="urn:microsoft.com/office/officeart/2005/8/layout/list1"/>
    <dgm:cxn modelId="{C936906F-E5A8-441A-A04A-E4701BA93264}" type="presParOf" srcId="{777743CF-8B24-45BE-81B4-4E5EE3E0DF76}" destId="{0BBD46FE-83AB-42F8-92E7-9D97DE09FC67}" srcOrd="0" destOrd="0" presId="urn:microsoft.com/office/officeart/2005/8/layout/list1"/>
    <dgm:cxn modelId="{392592CA-5B1D-4E3D-A33B-246408EC3ADB}" type="presParOf" srcId="{777743CF-8B24-45BE-81B4-4E5EE3E0DF76}" destId="{AC0587E2-21FC-4241-9416-24BAEB06EE9F}" srcOrd="1" destOrd="0" presId="urn:microsoft.com/office/officeart/2005/8/layout/list1"/>
    <dgm:cxn modelId="{172B3ADF-32DF-4C2D-BE0B-AA0E18B54D0A}" type="presParOf" srcId="{E69E7CAA-FA1E-4943-BBDF-8F31FAA3108D}" destId="{87387F36-4F74-48C1-A4C4-A6F59AEB1DD7}" srcOrd="1" destOrd="0" presId="urn:microsoft.com/office/officeart/2005/8/layout/list1"/>
    <dgm:cxn modelId="{1F9F715B-D7EA-4D18-A1FB-DB41BB5539DF}" type="presParOf" srcId="{E69E7CAA-FA1E-4943-BBDF-8F31FAA3108D}" destId="{ECFBC206-955A-4968-980A-7C2B916E6761}" srcOrd="2" destOrd="0" presId="urn:microsoft.com/office/officeart/2005/8/layout/list1"/>
    <dgm:cxn modelId="{A3DC9271-741A-4886-B2EB-2E9780549234}" type="presParOf" srcId="{E69E7CAA-FA1E-4943-BBDF-8F31FAA3108D}" destId="{A74990EA-0A15-40E2-89DF-338BE5B29D5D}" srcOrd="3" destOrd="0" presId="urn:microsoft.com/office/officeart/2005/8/layout/list1"/>
    <dgm:cxn modelId="{534AD708-44D6-4E1E-9F00-3BE9CD652676}" type="presParOf" srcId="{E69E7CAA-FA1E-4943-BBDF-8F31FAA3108D}" destId="{37D777CE-2F33-4E68-B5E4-33CF68DFF874}" srcOrd="4" destOrd="0" presId="urn:microsoft.com/office/officeart/2005/8/layout/list1"/>
    <dgm:cxn modelId="{C2EE6A39-5BC8-42D5-B846-6F44FBA4F53F}" type="presParOf" srcId="{37D777CE-2F33-4E68-B5E4-33CF68DFF874}" destId="{97EBD7E7-E322-424C-BC52-4541FC0B5F01}" srcOrd="0" destOrd="0" presId="urn:microsoft.com/office/officeart/2005/8/layout/list1"/>
    <dgm:cxn modelId="{DD8666F0-E7FA-4C1A-B372-6408284B2BD2}" type="presParOf" srcId="{37D777CE-2F33-4E68-B5E4-33CF68DFF874}" destId="{5866D7FF-1746-4018-8B1E-D3B0CA9D7496}" srcOrd="1" destOrd="0" presId="urn:microsoft.com/office/officeart/2005/8/layout/list1"/>
    <dgm:cxn modelId="{DC129E62-D141-4D57-9EAA-786AC82DB9FA}" type="presParOf" srcId="{E69E7CAA-FA1E-4943-BBDF-8F31FAA3108D}" destId="{2ED78342-837E-48E8-9603-A1D53833321A}" srcOrd="5" destOrd="0" presId="urn:microsoft.com/office/officeart/2005/8/layout/list1"/>
    <dgm:cxn modelId="{DD324CB9-0AB4-4C54-8FE9-60A239D1BE03}" type="presParOf" srcId="{E69E7CAA-FA1E-4943-BBDF-8F31FAA3108D}" destId="{8F2E85C9-C5A9-4CE6-A05B-0F0B22708DB4}" srcOrd="6" destOrd="0" presId="urn:microsoft.com/office/officeart/2005/8/layout/list1"/>
    <dgm:cxn modelId="{80A9100B-DBC6-411B-A614-6F4BACFC5345}" type="presParOf" srcId="{E69E7CAA-FA1E-4943-BBDF-8F31FAA3108D}" destId="{5C23C023-FA30-48BF-BCD2-87313088307F}" srcOrd="7" destOrd="0" presId="urn:microsoft.com/office/officeart/2005/8/layout/list1"/>
    <dgm:cxn modelId="{09F004F4-1A06-4A4A-83EF-EDE3FE7B350D}" type="presParOf" srcId="{E69E7CAA-FA1E-4943-BBDF-8F31FAA3108D}" destId="{1DA11247-E9E0-4D83-8C43-29ADE832FC6E}" srcOrd="8" destOrd="0" presId="urn:microsoft.com/office/officeart/2005/8/layout/list1"/>
    <dgm:cxn modelId="{CD44C63A-6A00-4D50-8963-0D4DE1F392E1}" type="presParOf" srcId="{1DA11247-E9E0-4D83-8C43-29ADE832FC6E}" destId="{9F9DE3F3-92F4-4F92-BB95-E069A3DAB764}" srcOrd="0" destOrd="0" presId="urn:microsoft.com/office/officeart/2005/8/layout/list1"/>
    <dgm:cxn modelId="{8DB159C2-845F-4BEC-9E2D-CB26577F6FB6}" type="presParOf" srcId="{1DA11247-E9E0-4D83-8C43-29ADE832FC6E}" destId="{76A1A541-87AB-4635-A909-AC543546FF26}" srcOrd="1" destOrd="0" presId="urn:microsoft.com/office/officeart/2005/8/layout/list1"/>
    <dgm:cxn modelId="{23557B9E-4D37-486D-A1CC-1B268CC713E0}" type="presParOf" srcId="{E69E7CAA-FA1E-4943-BBDF-8F31FAA3108D}" destId="{EF98BC0F-F4E5-4417-9DDE-A36AEDF149F4}" srcOrd="9" destOrd="0" presId="urn:microsoft.com/office/officeart/2005/8/layout/list1"/>
    <dgm:cxn modelId="{7F0E7351-688B-4B59-B8FB-B52DDA9C1665}" type="presParOf" srcId="{E69E7CAA-FA1E-4943-BBDF-8F31FAA3108D}" destId="{8B5AE584-7836-4B7D-A915-0727D881B91B}" srcOrd="10" destOrd="0" presId="urn:microsoft.com/office/officeart/2005/8/layout/list1"/>
    <dgm:cxn modelId="{5F04C59F-8274-4586-B76A-CCE3B67864DB}" type="presParOf" srcId="{E69E7CAA-FA1E-4943-BBDF-8F31FAA3108D}" destId="{A167B0DE-8515-448C-A86D-D7F974410BCF}" srcOrd="11" destOrd="0" presId="urn:microsoft.com/office/officeart/2005/8/layout/list1"/>
    <dgm:cxn modelId="{6083D5BB-B192-44BB-8CB1-60D98629A958}" type="presParOf" srcId="{E69E7CAA-FA1E-4943-BBDF-8F31FAA3108D}" destId="{8BD8880A-7D96-4CF0-9FA5-7C6FDD72D40F}" srcOrd="12" destOrd="0" presId="urn:microsoft.com/office/officeart/2005/8/layout/list1"/>
    <dgm:cxn modelId="{D37FF5EB-002B-456C-ACF2-496FFFD8F6C9}" type="presParOf" srcId="{8BD8880A-7D96-4CF0-9FA5-7C6FDD72D40F}" destId="{F93A4209-DBAF-4F4F-8E7E-24A558147C85}" srcOrd="0" destOrd="0" presId="urn:microsoft.com/office/officeart/2005/8/layout/list1"/>
    <dgm:cxn modelId="{5457744C-C863-423A-8C94-8ACD4988772B}" type="presParOf" srcId="{8BD8880A-7D96-4CF0-9FA5-7C6FDD72D40F}" destId="{ACD215F0-34A4-4C07-8CC4-9430ABEF01EF}" srcOrd="1" destOrd="0" presId="urn:microsoft.com/office/officeart/2005/8/layout/list1"/>
    <dgm:cxn modelId="{9F581E08-28B3-4097-9481-74B0E5960FBD}" type="presParOf" srcId="{E69E7CAA-FA1E-4943-BBDF-8F31FAA3108D}" destId="{E281B331-62F7-4CAC-A362-A720DBAF19EE}" srcOrd="13" destOrd="0" presId="urn:microsoft.com/office/officeart/2005/8/layout/list1"/>
    <dgm:cxn modelId="{E8654E06-50D1-42A8-9673-710F475B9CA4}" type="presParOf" srcId="{E69E7CAA-FA1E-4943-BBDF-8F31FAA3108D}" destId="{EC87F966-B936-4AC8-9F85-F28BA19C3A2A}" srcOrd="14" destOrd="0" presId="urn:microsoft.com/office/officeart/2005/8/layout/list1"/>
    <dgm:cxn modelId="{DA6E0B19-5993-4BA2-A574-0F3B32A9A953}" type="presParOf" srcId="{E69E7CAA-FA1E-4943-BBDF-8F31FAA3108D}" destId="{98E86803-1434-470C-A5A9-715D7BC788BE}" srcOrd="15" destOrd="0" presId="urn:microsoft.com/office/officeart/2005/8/layout/list1"/>
    <dgm:cxn modelId="{3DC482B1-1DB7-4CB5-BF3E-69F5D6F456C8}" type="presParOf" srcId="{E69E7CAA-FA1E-4943-BBDF-8F31FAA3108D}" destId="{E12BBD34-1407-4908-A45B-FDFE587E2C59}" srcOrd="16" destOrd="0" presId="urn:microsoft.com/office/officeart/2005/8/layout/list1"/>
    <dgm:cxn modelId="{6C10A1EA-5989-42E3-8A83-BCE3CFB23009}" type="presParOf" srcId="{E12BBD34-1407-4908-A45B-FDFE587E2C59}" destId="{F66FA8CE-1776-4A14-B02E-C2DA8404ED7C}" srcOrd="0" destOrd="0" presId="urn:microsoft.com/office/officeart/2005/8/layout/list1"/>
    <dgm:cxn modelId="{E46D4B9D-2DF6-4CC5-AA7C-5147030C8CB9}" type="presParOf" srcId="{E12BBD34-1407-4908-A45B-FDFE587E2C59}" destId="{FAE4371F-FF83-4020-9331-4BDAEC00CFB6}" srcOrd="1" destOrd="0" presId="urn:microsoft.com/office/officeart/2005/8/layout/list1"/>
    <dgm:cxn modelId="{9A71FD3E-E453-4C29-983A-5E1C7CAD542C}" type="presParOf" srcId="{E69E7CAA-FA1E-4943-BBDF-8F31FAA3108D}" destId="{2225278B-EF1C-4155-893B-291AEA3DBEF8}" srcOrd="17" destOrd="0" presId="urn:microsoft.com/office/officeart/2005/8/layout/list1"/>
    <dgm:cxn modelId="{C811720C-C2DC-460B-A0BA-870D35B84D7B}" type="presParOf" srcId="{E69E7CAA-FA1E-4943-BBDF-8F31FAA3108D}" destId="{A1F06CED-0717-479C-8216-5A6B00576C11}" srcOrd="18" destOrd="0" presId="urn:microsoft.com/office/officeart/2005/8/layout/list1"/>
    <dgm:cxn modelId="{C6278A3E-1724-4A21-9878-4E1696A94A5F}" type="presParOf" srcId="{E69E7CAA-FA1E-4943-BBDF-8F31FAA3108D}" destId="{8388EEBE-6913-42DD-A2C2-24017274B1BB}" srcOrd="19" destOrd="0" presId="urn:microsoft.com/office/officeart/2005/8/layout/list1"/>
    <dgm:cxn modelId="{9FF74B2E-4769-4F87-8EE3-ECB0AE03724A}" type="presParOf" srcId="{E69E7CAA-FA1E-4943-BBDF-8F31FAA3108D}" destId="{EC2507F7-BBDA-4C4F-91F3-F60F61C45B99}" srcOrd="20" destOrd="0" presId="urn:microsoft.com/office/officeart/2005/8/layout/list1"/>
    <dgm:cxn modelId="{998FAC36-5315-40FD-AB40-65B4007B0127}" type="presParOf" srcId="{EC2507F7-BBDA-4C4F-91F3-F60F61C45B99}" destId="{DFF92E1B-F24D-4628-865E-F45ADDF0CA1A}" srcOrd="0" destOrd="0" presId="urn:microsoft.com/office/officeart/2005/8/layout/list1"/>
    <dgm:cxn modelId="{22DDE02F-8D91-49E7-83B7-FEFF68F63E46}" type="presParOf" srcId="{EC2507F7-BBDA-4C4F-91F3-F60F61C45B99}" destId="{442FF9D9-4C1B-4BF6-B4CF-952C2FFD2AF1}" srcOrd="1" destOrd="0" presId="urn:microsoft.com/office/officeart/2005/8/layout/list1"/>
    <dgm:cxn modelId="{88BBFA2B-6DE7-4AFC-BA64-7DFEED69759D}" type="presParOf" srcId="{E69E7CAA-FA1E-4943-BBDF-8F31FAA3108D}" destId="{CF40FB92-32BE-472F-A081-CD225E4AC061}" srcOrd="21" destOrd="0" presId="urn:microsoft.com/office/officeart/2005/8/layout/list1"/>
    <dgm:cxn modelId="{0BF61859-4168-4127-AFEC-1C39FC5D49D6}" type="presParOf" srcId="{E69E7CAA-FA1E-4943-BBDF-8F31FAA3108D}" destId="{9311645C-489D-4230-BEE3-1EF95A5F0650}" srcOrd="22" destOrd="0" presId="urn:microsoft.com/office/officeart/2005/8/layout/list1"/>
    <dgm:cxn modelId="{E64343D7-8A7E-4166-B39A-3AEFDF9692D5}" type="presParOf" srcId="{E69E7CAA-FA1E-4943-BBDF-8F31FAA3108D}" destId="{5EFE4EE6-9889-4F3A-AFE1-047FAF0DF60C}" srcOrd="23" destOrd="0" presId="urn:microsoft.com/office/officeart/2005/8/layout/list1"/>
    <dgm:cxn modelId="{15967E1D-F0C4-4C78-B3C7-B276CDF67D60}" type="presParOf" srcId="{E69E7CAA-FA1E-4943-BBDF-8F31FAA3108D}" destId="{B8838522-74D8-436A-BCFA-876E4F41A371}" srcOrd="24" destOrd="0" presId="urn:microsoft.com/office/officeart/2005/8/layout/list1"/>
    <dgm:cxn modelId="{DAD6C79F-639C-441A-A660-A2B062C9F8B0}" type="presParOf" srcId="{B8838522-74D8-436A-BCFA-876E4F41A371}" destId="{D685BEC5-D255-4A36-B4C7-7290CE9D5233}" srcOrd="0" destOrd="0" presId="urn:microsoft.com/office/officeart/2005/8/layout/list1"/>
    <dgm:cxn modelId="{EB549161-AEA0-4335-B7D7-53F589B6D3A5}" type="presParOf" srcId="{B8838522-74D8-436A-BCFA-876E4F41A371}" destId="{5985ACE6-CEA1-4CDC-B798-E609E22C06A7}" srcOrd="1" destOrd="0" presId="urn:microsoft.com/office/officeart/2005/8/layout/list1"/>
    <dgm:cxn modelId="{066597EE-2EBB-4141-8F16-5E78D1C26296}" type="presParOf" srcId="{E69E7CAA-FA1E-4943-BBDF-8F31FAA3108D}" destId="{A1B4DBAD-2475-4C2D-AF8F-F969C9EC8649}" srcOrd="25" destOrd="0" presId="urn:microsoft.com/office/officeart/2005/8/layout/list1"/>
    <dgm:cxn modelId="{77666DB1-F143-4342-867C-BE78099F9C0C}" type="presParOf" srcId="{E69E7CAA-FA1E-4943-BBDF-8F31FAA3108D}" destId="{E8272D30-4EDA-4B84-BFDD-1BE0993B3A59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4F673-F451-4FAC-A61F-94823A60CEC6}">
      <dsp:nvSpPr>
        <dsp:cNvPr id="0" name=""/>
        <dsp:cNvSpPr/>
      </dsp:nvSpPr>
      <dsp:spPr>
        <a:xfrm>
          <a:off x="3192243" y="1904239"/>
          <a:ext cx="1447547" cy="144754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Голос</a:t>
          </a:r>
        </a:p>
      </dsp:txBody>
      <dsp:txXfrm>
        <a:off x="3404231" y="2116227"/>
        <a:ext cx="1023571" cy="1023571"/>
      </dsp:txXfrm>
    </dsp:sp>
    <dsp:sp modelId="{07251053-DCED-452E-920D-CE8C7FBE4EDC}">
      <dsp:nvSpPr>
        <dsp:cNvPr id="0" name=""/>
        <dsp:cNvSpPr/>
      </dsp:nvSpPr>
      <dsp:spPr>
        <a:xfrm rot="16200000">
          <a:off x="3697072" y="1668660"/>
          <a:ext cx="437889" cy="33268"/>
        </a:xfrm>
        <a:custGeom>
          <a:avLst/>
          <a:gdLst/>
          <a:ahLst/>
          <a:cxnLst/>
          <a:rect l="0" t="0" r="0" b="0"/>
          <a:pathLst>
            <a:path>
              <a:moveTo>
                <a:pt x="0" y="16634"/>
              </a:moveTo>
              <a:lnTo>
                <a:pt x="437889" y="166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905070" y="1674347"/>
        <a:ext cx="21894" cy="21894"/>
      </dsp:txXfrm>
    </dsp:sp>
    <dsp:sp modelId="{88CF6778-BA38-4AD7-AB98-B42EFC18BDDF}">
      <dsp:nvSpPr>
        <dsp:cNvPr id="0" name=""/>
        <dsp:cNvSpPr/>
      </dsp:nvSpPr>
      <dsp:spPr>
        <a:xfrm>
          <a:off x="3192243" y="18801"/>
          <a:ext cx="1447547" cy="144754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Тембр</a:t>
          </a:r>
        </a:p>
      </dsp:txBody>
      <dsp:txXfrm>
        <a:off x="3404231" y="230789"/>
        <a:ext cx="1023571" cy="1023571"/>
      </dsp:txXfrm>
    </dsp:sp>
    <dsp:sp modelId="{FF436DFA-609B-4E13-B60C-1D731A2C9A0F}">
      <dsp:nvSpPr>
        <dsp:cNvPr id="0" name=""/>
        <dsp:cNvSpPr/>
      </dsp:nvSpPr>
      <dsp:spPr>
        <a:xfrm rot="20520000">
          <a:off x="4593651" y="2320063"/>
          <a:ext cx="437889" cy="33268"/>
        </a:xfrm>
        <a:custGeom>
          <a:avLst/>
          <a:gdLst/>
          <a:ahLst/>
          <a:cxnLst/>
          <a:rect l="0" t="0" r="0" b="0"/>
          <a:pathLst>
            <a:path>
              <a:moveTo>
                <a:pt x="0" y="16634"/>
              </a:moveTo>
              <a:lnTo>
                <a:pt x="437889" y="166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801649" y="2325750"/>
        <a:ext cx="21894" cy="21894"/>
      </dsp:txXfrm>
    </dsp:sp>
    <dsp:sp modelId="{90DE6C9C-E08F-457A-958C-097E5E140D9E}">
      <dsp:nvSpPr>
        <dsp:cNvPr id="0" name=""/>
        <dsp:cNvSpPr/>
      </dsp:nvSpPr>
      <dsp:spPr>
        <a:xfrm>
          <a:off x="4985401" y="1321607"/>
          <a:ext cx="1447547" cy="1447547"/>
        </a:xfrm>
        <a:prstGeom prst="ellipse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Громкость</a:t>
          </a:r>
        </a:p>
      </dsp:txBody>
      <dsp:txXfrm>
        <a:off x="5197389" y="1533595"/>
        <a:ext cx="1023571" cy="1023571"/>
      </dsp:txXfrm>
    </dsp:sp>
    <dsp:sp modelId="{B321198B-7AD5-4332-BDC0-7F57A661C800}">
      <dsp:nvSpPr>
        <dsp:cNvPr id="0" name=""/>
        <dsp:cNvSpPr/>
      </dsp:nvSpPr>
      <dsp:spPr>
        <a:xfrm rot="3240000">
          <a:off x="4251188" y="3374055"/>
          <a:ext cx="437889" cy="33268"/>
        </a:xfrm>
        <a:custGeom>
          <a:avLst/>
          <a:gdLst/>
          <a:ahLst/>
          <a:cxnLst/>
          <a:rect l="0" t="0" r="0" b="0"/>
          <a:pathLst>
            <a:path>
              <a:moveTo>
                <a:pt x="0" y="16634"/>
              </a:moveTo>
              <a:lnTo>
                <a:pt x="437889" y="166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459186" y="3379742"/>
        <a:ext cx="21894" cy="21894"/>
      </dsp:txXfrm>
    </dsp:sp>
    <dsp:sp modelId="{EEA3EAB7-E9B9-4FEA-B1E2-DF0C07F94D2B}">
      <dsp:nvSpPr>
        <dsp:cNvPr id="0" name=""/>
        <dsp:cNvSpPr/>
      </dsp:nvSpPr>
      <dsp:spPr>
        <a:xfrm>
          <a:off x="4300476" y="3429591"/>
          <a:ext cx="1447547" cy="1447547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</a:t>
          </a:r>
        </a:p>
      </dsp:txBody>
      <dsp:txXfrm>
        <a:off x="4512464" y="3641579"/>
        <a:ext cx="1023571" cy="1023571"/>
      </dsp:txXfrm>
    </dsp:sp>
    <dsp:sp modelId="{CF2CC44F-73C6-4200-A32A-DC34BAA9E02F}">
      <dsp:nvSpPr>
        <dsp:cNvPr id="0" name=""/>
        <dsp:cNvSpPr/>
      </dsp:nvSpPr>
      <dsp:spPr>
        <a:xfrm rot="7560000">
          <a:off x="3142956" y="3374055"/>
          <a:ext cx="437889" cy="33268"/>
        </a:xfrm>
        <a:custGeom>
          <a:avLst/>
          <a:gdLst/>
          <a:ahLst/>
          <a:cxnLst/>
          <a:rect l="0" t="0" r="0" b="0"/>
          <a:pathLst>
            <a:path>
              <a:moveTo>
                <a:pt x="0" y="16634"/>
              </a:moveTo>
              <a:lnTo>
                <a:pt x="437889" y="166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 rot="10800000">
        <a:off x="3350953" y="3379742"/>
        <a:ext cx="21894" cy="21894"/>
      </dsp:txXfrm>
    </dsp:sp>
    <dsp:sp modelId="{C6D1F491-A28E-4307-BFC8-C28AC6DB2B37}">
      <dsp:nvSpPr>
        <dsp:cNvPr id="0" name=""/>
        <dsp:cNvSpPr/>
      </dsp:nvSpPr>
      <dsp:spPr>
        <a:xfrm>
          <a:off x="2084010" y="3429591"/>
          <a:ext cx="1447547" cy="1447547"/>
        </a:xfrm>
        <a:prstGeom prst="ellipse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Темп</a:t>
          </a:r>
        </a:p>
      </dsp:txBody>
      <dsp:txXfrm>
        <a:off x="2295998" y="3641579"/>
        <a:ext cx="1023571" cy="1023571"/>
      </dsp:txXfrm>
    </dsp:sp>
    <dsp:sp modelId="{44854AD0-5103-473E-83B6-CCAA92A35550}">
      <dsp:nvSpPr>
        <dsp:cNvPr id="0" name=""/>
        <dsp:cNvSpPr/>
      </dsp:nvSpPr>
      <dsp:spPr>
        <a:xfrm rot="11880000">
          <a:off x="2800493" y="2320063"/>
          <a:ext cx="437889" cy="33268"/>
        </a:xfrm>
        <a:custGeom>
          <a:avLst/>
          <a:gdLst/>
          <a:ahLst/>
          <a:cxnLst/>
          <a:rect l="0" t="0" r="0" b="0"/>
          <a:pathLst>
            <a:path>
              <a:moveTo>
                <a:pt x="0" y="16634"/>
              </a:moveTo>
              <a:lnTo>
                <a:pt x="437889" y="166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 rot="10800000">
        <a:off x="3008491" y="2325750"/>
        <a:ext cx="21894" cy="21894"/>
      </dsp:txXfrm>
    </dsp:sp>
    <dsp:sp modelId="{E3CE6B6F-7693-464B-965E-BE5787616CE5}">
      <dsp:nvSpPr>
        <dsp:cNvPr id="0" name=""/>
        <dsp:cNvSpPr/>
      </dsp:nvSpPr>
      <dsp:spPr>
        <a:xfrm>
          <a:off x="1399085" y="1321607"/>
          <a:ext cx="1447547" cy="1447547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Паузы</a:t>
          </a:r>
        </a:p>
      </dsp:txBody>
      <dsp:txXfrm>
        <a:off x="1611073" y="1533595"/>
        <a:ext cx="1023571" cy="10235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F1C5C-7D7D-42E2-9789-978DB6DC432D}">
      <dsp:nvSpPr>
        <dsp:cNvPr id="0" name=""/>
        <dsp:cNvSpPr/>
      </dsp:nvSpPr>
      <dsp:spPr>
        <a:xfrm>
          <a:off x="2765" y="0"/>
          <a:ext cx="2713829" cy="541866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Сдержанный информатор</a:t>
          </a:r>
        </a:p>
      </dsp:txBody>
      <dsp:txXfrm>
        <a:off x="2765" y="0"/>
        <a:ext cx="2713829" cy="1625600"/>
      </dsp:txXfrm>
    </dsp:sp>
    <dsp:sp modelId="{9B8F8B0B-34FC-4E18-B371-0EEB44B5430A}">
      <dsp:nvSpPr>
        <dsp:cNvPr id="0" name=""/>
        <dsp:cNvSpPr/>
      </dsp:nvSpPr>
      <dsp:spPr>
        <a:xfrm>
          <a:off x="274148" y="1627187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 сухо, по существу, интонационно мало выражен, эмоции не афиширует; часто описывает ситуацию в третьем лице («у нас в семье…», «есть проблема»).</a:t>
          </a:r>
        </a:p>
      </dsp:txBody>
      <dsp:txXfrm>
        <a:off x="322000" y="1675039"/>
        <a:ext cx="2075359" cy="1538098"/>
      </dsp:txXfrm>
    </dsp:sp>
    <dsp:sp modelId="{6659173E-7BA9-446C-B354-12ACD438E4A2}">
      <dsp:nvSpPr>
        <dsp:cNvPr id="0" name=""/>
        <dsp:cNvSpPr/>
      </dsp:nvSpPr>
      <dsp:spPr>
        <a:xfrm>
          <a:off x="274148" y="3512343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-919168"/>
            <a:satOff val="-1278"/>
            <a:lumOff val="-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Структурированность речи психолога, отсутствие избыточной эмоциональности в голосе, постепенное, а не форсированное приглашение к разговору о чувствах.</a:t>
          </a:r>
        </a:p>
      </dsp:txBody>
      <dsp:txXfrm>
        <a:off x="322000" y="3560195"/>
        <a:ext cx="2075359" cy="1538098"/>
      </dsp:txXfrm>
    </dsp:sp>
    <dsp:sp modelId="{F66D1F45-F3BB-4382-9187-FB0D591140D4}">
      <dsp:nvSpPr>
        <dsp:cNvPr id="0" name=""/>
        <dsp:cNvSpPr/>
      </dsp:nvSpPr>
      <dsp:spPr>
        <a:xfrm>
          <a:off x="2920132" y="0"/>
          <a:ext cx="2713829" cy="541866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Эмоциональный рассказчик</a:t>
          </a:r>
        </a:p>
      </dsp:txBody>
      <dsp:txXfrm>
        <a:off x="2920132" y="0"/>
        <a:ext cx="2713829" cy="1625600"/>
      </dsp:txXfrm>
    </dsp:sp>
    <dsp:sp modelId="{03E4F8C4-C4CD-4EBF-AF12-E945919BDADA}">
      <dsp:nvSpPr>
        <dsp:cNvPr id="0" name=""/>
        <dsp:cNvSpPr/>
      </dsp:nvSpPr>
      <dsp:spPr>
        <a:xfrm>
          <a:off x="3191515" y="1626063"/>
          <a:ext cx="2171063" cy="1064551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Быстрый темп, много деталей, голос легко «взлетает», возможны слезы, вопросы психолога теряются за потоком речи.</a:t>
          </a:r>
        </a:p>
      </dsp:txBody>
      <dsp:txXfrm>
        <a:off x="3222695" y="1657243"/>
        <a:ext cx="2108703" cy="1002191"/>
      </dsp:txXfrm>
    </dsp:sp>
    <dsp:sp modelId="{CA2F3474-F18D-4A8F-993D-4FB1C4778E88}">
      <dsp:nvSpPr>
        <dsp:cNvPr id="0" name=""/>
        <dsp:cNvSpPr/>
      </dsp:nvSpPr>
      <dsp:spPr>
        <a:xfrm>
          <a:off x="3191515" y="2854391"/>
          <a:ext cx="2171063" cy="1064551"/>
        </a:xfrm>
        <a:prstGeom prst="roundRect">
          <a:avLst>
            <a:gd name="adj" fmla="val 10000"/>
          </a:avLst>
        </a:prstGeom>
        <a:solidFill>
          <a:schemeClr val="accent5">
            <a:hueOff val="-2757504"/>
            <a:satOff val="-3835"/>
            <a:lumOff val="-1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 начале контакта здесь ключевую роль играет </a:t>
          </a:r>
          <a:r>
            <a:rPr lang="ru-RU" sz="1100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зеркалирование</a:t>
          </a: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темпа с последующим мягким замедлением</a:t>
          </a:r>
        </a:p>
      </dsp:txBody>
      <dsp:txXfrm>
        <a:off x="3222695" y="2885571"/>
        <a:ext cx="2108703" cy="1002191"/>
      </dsp:txXfrm>
    </dsp:sp>
    <dsp:sp modelId="{7B4D25F3-AF93-48F1-82DA-0440026B4A18}">
      <dsp:nvSpPr>
        <dsp:cNvPr id="0" name=""/>
        <dsp:cNvSpPr/>
      </dsp:nvSpPr>
      <dsp:spPr>
        <a:xfrm>
          <a:off x="3191515" y="4082719"/>
          <a:ext cx="2171063" cy="1064551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Более устойчивый тон на переходах («сейчас вы рассказываете о…»), паузы перед уточняющими вопросами.</a:t>
          </a:r>
        </a:p>
      </dsp:txBody>
      <dsp:txXfrm>
        <a:off x="3222695" y="4113899"/>
        <a:ext cx="2108703" cy="1002191"/>
      </dsp:txXfrm>
    </dsp:sp>
    <dsp:sp modelId="{40769706-511F-41D5-B438-3102096158B6}">
      <dsp:nvSpPr>
        <dsp:cNvPr id="0" name=""/>
        <dsp:cNvSpPr/>
      </dsp:nvSpPr>
      <dsp:spPr>
        <a:xfrm>
          <a:off x="5837500" y="0"/>
          <a:ext cx="2713829" cy="541866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Проверяющий</a:t>
          </a:r>
        </a:p>
      </dsp:txBody>
      <dsp:txXfrm>
        <a:off x="5837500" y="0"/>
        <a:ext cx="2713829" cy="1625600"/>
      </dsp:txXfrm>
    </dsp:sp>
    <dsp:sp modelId="{AC65F91D-AA12-49B0-959F-E45BB11455C7}">
      <dsp:nvSpPr>
        <dsp:cNvPr id="0" name=""/>
        <dsp:cNvSpPr/>
      </dsp:nvSpPr>
      <dsp:spPr>
        <a:xfrm>
          <a:off x="6108883" y="1627187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-4595840"/>
            <a:satOff val="-6392"/>
            <a:lumOff val="-2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 осторожно, иногда иронично, может начинать с провокационных реплик, голос нередко звучит ровно, но в нём слышно напряжение.</a:t>
          </a:r>
        </a:p>
      </dsp:txBody>
      <dsp:txXfrm>
        <a:off x="6156735" y="1675039"/>
        <a:ext cx="2075359" cy="1538098"/>
      </dsp:txXfrm>
    </dsp:sp>
    <dsp:sp modelId="{F31DF5A1-4675-47E4-A1A2-5376206DD0C3}">
      <dsp:nvSpPr>
        <dsp:cNvPr id="0" name=""/>
        <dsp:cNvSpPr/>
      </dsp:nvSpPr>
      <dsp:spPr>
        <a:xfrm>
          <a:off x="6108883" y="3512343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Спокойный, «не обижающийся» тембр в ответ на провокации, прозрачное обозначение рамок («здесь можно задавать любые вопросы»), последовательность интонационного поведения: отсутствие резких смен тональности.</a:t>
          </a:r>
        </a:p>
      </dsp:txBody>
      <dsp:txXfrm>
        <a:off x="6156735" y="3560195"/>
        <a:ext cx="2075359" cy="1538098"/>
      </dsp:txXfrm>
    </dsp:sp>
    <dsp:sp modelId="{D51ACA59-81EE-43B0-A8A4-78097647FB47}">
      <dsp:nvSpPr>
        <dsp:cNvPr id="0" name=""/>
        <dsp:cNvSpPr/>
      </dsp:nvSpPr>
      <dsp:spPr>
        <a:xfrm>
          <a:off x="8754867" y="0"/>
          <a:ext cx="2713829" cy="541866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Подросток</a:t>
          </a:r>
        </a:p>
      </dsp:txBody>
      <dsp:txXfrm>
        <a:off x="8754867" y="0"/>
        <a:ext cx="2713829" cy="1625600"/>
      </dsp:txXfrm>
    </dsp:sp>
    <dsp:sp modelId="{5458994A-E433-46D6-9687-3F7FA6E9D539}">
      <dsp:nvSpPr>
        <dsp:cNvPr id="0" name=""/>
        <dsp:cNvSpPr/>
      </dsp:nvSpPr>
      <dsp:spPr>
        <a:xfrm>
          <a:off x="9026250" y="1627187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-6434176"/>
            <a:satOff val="-8949"/>
            <a:lumOff val="-34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Чувствителен к неискренности, часто использует сленг, сарказм, резкие смены интонации.</a:t>
          </a:r>
        </a:p>
      </dsp:txBody>
      <dsp:txXfrm>
        <a:off x="9074102" y="1675039"/>
        <a:ext cx="2075359" cy="1538098"/>
      </dsp:txXfrm>
    </dsp:sp>
    <dsp:sp modelId="{00E61BA6-2168-4B16-87E3-E4012DECF88E}">
      <dsp:nvSpPr>
        <dsp:cNvPr id="0" name=""/>
        <dsp:cNvSpPr/>
      </dsp:nvSpPr>
      <dsp:spPr>
        <a:xfrm>
          <a:off x="9026250" y="3512343"/>
          <a:ext cx="2171063" cy="1633802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Контакт облегчается, если голос психолога остаётся ровным и уважительным, без снисходительности, допускает умеренную адаптацию к лексике. </a:t>
          </a:r>
        </a:p>
      </dsp:txBody>
      <dsp:txXfrm>
        <a:off x="9074102" y="3560195"/>
        <a:ext cx="2075359" cy="15380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190B2-B8B0-4689-926D-BE6DACD82D8D}">
      <dsp:nvSpPr>
        <dsp:cNvPr id="0" name=""/>
        <dsp:cNvSpPr/>
      </dsp:nvSpPr>
      <dsp:spPr>
        <a:xfrm>
          <a:off x="0" y="267993"/>
          <a:ext cx="10918855" cy="1389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7424" tIns="374904" rIns="84742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sz="1800" b="1" i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«Я сейчас на минуту остановлю вас»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Интонация: спокойная, с четким ударением на «сейчас» и «остановлю», без повышения громкости, на слегка более низкой высоте – это сигнал структурирования, а не наказания</a:t>
          </a:r>
        </a:p>
      </dsp:txBody>
      <dsp:txXfrm>
        <a:off x="0" y="267993"/>
        <a:ext cx="10918855" cy="1389150"/>
      </dsp:txXfrm>
    </dsp:sp>
    <dsp:sp modelId="{5694B3DA-4300-4895-95B9-93FB3A3BFDFD}">
      <dsp:nvSpPr>
        <dsp:cNvPr id="0" name=""/>
        <dsp:cNvSpPr/>
      </dsp:nvSpPr>
      <dsp:spPr>
        <a:xfrm>
          <a:off x="545942" y="2313"/>
          <a:ext cx="7643198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5" tIns="0" rIns="28889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При прерывании монолога</a:t>
          </a:r>
        </a:p>
      </dsp:txBody>
      <dsp:txXfrm>
        <a:off x="571881" y="28252"/>
        <a:ext cx="7591320" cy="479482"/>
      </dsp:txXfrm>
    </dsp:sp>
    <dsp:sp modelId="{CCE13D16-52E4-4570-9B95-9C55C19ACA66}">
      <dsp:nvSpPr>
        <dsp:cNvPr id="0" name=""/>
        <dsp:cNvSpPr/>
      </dsp:nvSpPr>
      <dsp:spPr>
        <a:xfrm>
          <a:off x="0" y="2020023"/>
          <a:ext cx="10918855" cy="1389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7424" tIns="374904" rIns="84742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sz="1800" b="1" i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«В то же время я по другому смотрю на эту ситуацию…»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Интонация: начало – мягкий восходящий тон («в то же время…»), затем переход к более устойчивой нисходящей интонации на собственной позиции.</a:t>
          </a:r>
        </a:p>
      </dsp:txBody>
      <dsp:txXfrm>
        <a:off x="0" y="2020023"/>
        <a:ext cx="10918855" cy="1389150"/>
      </dsp:txXfrm>
    </dsp:sp>
    <dsp:sp modelId="{F877A56F-57D4-48A7-A856-447E171E9EA1}">
      <dsp:nvSpPr>
        <dsp:cNvPr id="0" name=""/>
        <dsp:cNvSpPr/>
      </dsp:nvSpPr>
      <dsp:spPr>
        <a:xfrm>
          <a:off x="545942" y="1754343"/>
          <a:ext cx="7643198" cy="53136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5" tIns="0" rIns="28889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При мягком несогласии</a:t>
          </a:r>
        </a:p>
      </dsp:txBody>
      <dsp:txXfrm>
        <a:off x="571881" y="1780282"/>
        <a:ext cx="7591320" cy="479482"/>
      </dsp:txXfrm>
    </dsp:sp>
    <dsp:sp modelId="{55727954-3123-40BD-9E3B-839DA2240003}">
      <dsp:nvSpPr>
        <dsp:cNvPr id="0" name=""/>
        <dsp:cNvSpPr/>
      </dsp:nvSpPr>
      <dsp:spPr>
        <a:xfrm>
          <a:off x="0" y="3772053"/>
          <a:ext cx="10918855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7424" tIns="374904" rIns="84742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Фраза: </a:t>
          </a:r>
          <a:r>
            <a:rPr lang="ru-RU" sz="1800" b="1" i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«Наше время подходит к концу. Давайте подведем итог того, что сегодня получилось».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Голос замедляется, пауза после первой части, затем более энергичный, но не форсированный тон в приглашении к резюме.</a:t>
          </a:r>
        </a:p>
      </dsp:txBody>
      <dsp:txXfrm>
        <a:off x="0" y="3772053"/>
        <a:ext cx="10918855" cy="1644300"/>
      </dsp:txXfrm>
    </dsp:sp>
    <dsp:sp modelId="{BE8057A8-2105-4F3A-9381-97FB78DE5884}">
      <dsp:nvSpPr>
        <dsp:cNvPr id="0" name=""/>
        <dsp:cNvSpPr/>
      </dsp:nvSpPr>
      <dsp:spPr>
        <a:xfrm>
          <a:off x="545942" y="3506373"/>
          <a:ext cx="7643198" cy="53136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895" tIns="0" rIns="288895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При завершении консультации</a:t>
          </a:r>
        </a:p>
      </dsp:txBody>
      <dsp:txXfrm>
        <a:off x="571881" y="3532312"/>
        <a:ext cx="7591320" cy="4794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A8589-1E38-4EC0-A803-ED1933910AF4}">
      <dsp:nvSpPr>
        <dsp:cNvPr id="0" name=""/>
        <dsp:cNvSpPr/>
      </dsp:nvSpPr>
      <dsp:spPr>
        <a:xfrm>
          <a:off x="0" y="0"/>
          <a:ext cx="108592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F6FC9C-656D-43EB-A884-560FC14A462B}">
      <dsp:nvSpPr>
        <dsp:cNvPr id="0" name=""/>
        <dsp:cNvSpPr/>
      </dsp:nvSpPr>
      <dsp:spPr>
        <a:xfrm>
          <a:off x="0" y="0"/>
          <a:ext cx="10859220" cy="1354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sz="2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Следите за тем, чтобы интонация и тембр голоса отображали то, что вы хотите донести до консультируемого. Если вы видите, что консультируемый теряет интерес к вашим словам, измените тон голоса.</a:t>
          </a:r>
        </a:p>
      </dsp:txBody>
      <dsp:txXfrm>
        <a:off x="0" y="0"/>
        <a:ext cx="10859220" cy="1354666"/>
      </dsp:txXfrm>
    </dsp:sp>
    <dsp:sp modelId="{C0732277-3BA3-4874-920D-5C83983749A5}">
      <dsp:nvSpPr>
        <dsp:cNvPr id="0" name=""/>
        <dsp:cNvSpPr/>
      </dsp:nvSpPr>
      <dsp:spPr>
        <a:xfrm>
          <a:off x="0" y="1354666"/>
          <a:ext cx="108592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27069E-4652-4432-9957-0D1CA70287F1}">
      <dsp:nvSpPr>
        <dsp:cNvPr id="0" name=""/>
        <dsp:cNvSpPr/>
      </dsp:nvSpPr>
      <dsp:spPr>
        <a:xfrm>
          <a:off x="0" y="1354666"/>
          <a:ext cx="10859220" cy="1354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sz="2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Присоединяйтесь к голосу консультируемого, чувствуйте его интонацию. Постарайтесь на подсознательном уровне показать ему, что вы человек, готовый ему помочь.</a:t>
          </a:r>
        </a:p>
      </dsp:txBody>
      <dsp:txXfrm>
        <a:off x="0" y="1354666"/>
        <a:ext cx="10859220" cy="1354666"/>
      </dsp:txXfrm>
    </dsp:sp>
    <dsp:sp modelId="{15242E25-38CC-4AA7-ABC1-9D018D3CDE0C}">
      <dsp:nvSpPr>
        <dsp:cNvPr id="0" name=""/>
        <dsp:cNvSpPr/>
      </dsp:nvSpPr>
      <dsp:spPr>
        <a:xfrm>
          <a:off x="0" y="2709333"/>
          <a:ext cx="108592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A9EB9-0E74-4D03-81EE-697032A35DC5}">
      <dsp:nvSpPr>
        <dsp:cNvPr id="0" name=""/>
        <dsp:cNvSpPr/>
      </dsp:nvSpPr>
      <dsp:spPr>
        <a:xfrm>
          <a:off x="0" y="2709333"/>
          <a:ext cx="10859220" cy="1354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sz="2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Говорите отчетливо и громко. Не стоит сильно повышать тон, так как это может вызвать обратную реакцию. Придайте голосу красок и чаще меняйте интонацию. Это позволит консультируемому быть в тонусе во время диалога.</a:t>
          </a:r>
        </a:p>
      </dsp:txBody>
      <dsp:txXfrm>
        <a:off x="0" y="2709333"/>
        <a:ext cx="10859220" cy="1354666"/>
      </dsp:txXfrm>
    </dsp:sp>
    <dsp:sp modelId="{5D340247-C57D-4E19-8F3A-C99A94F2947D}">
      <dsp:nvSpPr>
        <dsp:cNvPr id="0" name=""/>
        <dsp:cNvSpPr/>
      </dsp:nvSpPr>
      <dsp:spPr>
        <a:xfrm>
          <a:off x="0" y="4064000"/>
          <a:ext cx="108592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41EE7F-135C-4915-BA75-9C6C0F40D1CE}">
      <dsp:nvSpPr>
        <dsp:cNvPr id="0" name=""/>
        <dsp:cNvSpPr/>
      </dsp:nvSpPr>
      <dsp:spPr>
        <a:xfrm>
          <a:off x="0" y="4064000"/>
          <a:ext cx="10859220" cy="1354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231F20"/>
            </a:buClr>
            <a:buSzPts val="900"/>
            <a:buFont typeface="Trebuchet MS" panose="020B0603020202020204" pitchFamily="34" charset="0"/>
            <a:buNone/>
          </a:pPr>
          <a:r>
            <a:rPr lang="ru-RU" sz="2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Периодически пробуйте модулировать чужую речь. Будь то речь начальника, соседа или просто попутчика в транспорте. Это полезный прием, который позволит понять, как применять интонации и менять тембр.</a:t>
          </a:r>
        </a:p>
      </dsp:txBody>
      <dsp:txXfrm>
        <a:off x="0" y="4064000"/>
        <a:ext cx="10859220" cy="135466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9B4DB8-6EC5-48E4-9291-22FEE527DF0D}">
      <dsp:nvSpPr>
        <dsp:cNvPr id="0" name=""/>
        <dsp:cNvSpPr/>
      </dsp:nvSpPr>
      <dsp:spPr>
        <a:xfrm>
          <a:off x="0" y="0"/>
          <a:ext cx="8932007" cy="11921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Выпейте теплой воды. </a:t>
          </a:r>
          <a:b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Сделайте несколько маленьких глотков теплой, но не горячей воды. Это увлажнит слизистую и снимет ощущение сухости в горле.</a:t>
          </a:r>
        </a:p>
      </dsp:txBody>
      <dsp:txXfrm>
        <a:off x="34916" y="34916"/>
        <a:ext cx="7544897" cy="1122274"/>
      </dsp:txXfrm>
    </dsp:sp>
    <dsp:sp modelId="{25ABB0F4-4F65-4F02-BF6A-3C309DBF08BE}">
      <dsp:nvSpPr>
        <dsp:cNvPr id="0" name=""/>
        <dsp:cNvSpPr/>
      </dsp:nvSpPr>
      <dsp:spPr>
        <a:xfrm>
          <a:off x="748055" y="1408853"/>
          <a:ext cx="8932007" cy="1192106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Сделайте 3 спокойных вдоха через нос с мягким «движением» живота и грудной клетки и более длинных, плавных выдоха через рот.</a:t>
          </a:r>
        </a:p>
      </dsp:txBody>
      <dsp:txXfrm>
        <a:off x="782971" y="1443769"/>
        <a:ext cx="7339250" cy="1122274"/>
      </dsp:txXfrm>
    </dsp:sp>
    <dsp:sp modelId="{A1338064-1119-4D18-8A54-D7DA8708737F}">
      <dsp:nvSpPr>
        <dsp:cNvPr id="0" name=""/>
        <dsp:cNvSpPr/>
      </dsp:nvSpPr>
      <dsp:spPr>
        <a:xfrm>
          <a:off x="1484946" y="2817706"/>
          <a:ext cx="8932007" cy="1192106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Легко разогрейте артикуляцию.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Плавно «позевайте» с приоткрытым ртом, сделайте несколько мягких движений нижней челюстью. Затем 3–4 раза выполните вибрацию губ на выдохе («брр») без напряжения шеи и плеч.</a:t>
          </a:r>
        </a:p>
      </dsp:txBody>
      <dsp:txXfrm>
        <a:off x="1519862" y="2852622"/>
        <a:ext cx="7350415" cy="1122274"/>
      </dsp:txXfrm>
    </dsp:sp>
    <dsp:sp modelId="{64DE516E-46E1-45A6-948B-2BCEF755D9FE}">
      <dsp:nvSpPr>
        <dsp:cNvPr id="0" name=""/>
        <dsp:cNvSpPr/>
      </dsp:nvSpPr>
      <dsp:spPr>
        <a:xfrm>
          <a:off x="2233001" y="4226560"/>
          <a:ext cx="8932007" cy="1192106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Настроите звучание голоса.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На выдохе негромко протяните звук «м-м-м» на удобной высоте, ориентируясь на лёгкую вибрацию в губах и лице. Повторите 2–3 раза. Это «собирает» голос и делает звучание более устойчивым и мягким.</a:t>
          </a:r>
        </a:p>
      </dsp:txBody>
      <dsp:txXfrm>
        <a:off x="2267917" y="4261476"/>
        <a:ext cx="7339250" cy="1122274"/>
      </dsp:txXfrm>
    </dsp:sp>
    <dsp:sp modelId="{FE3C370D-559A-430E-99FA-D6248AC124D4}">
      <dsp:nvSpPr>
        <dsp:cNvPr id="0" name=""/>
        <dsp:cNvSpPr/>
      </dsp:nvSpPr>
      <dsp:spPr>
        <a:xfrm>
          <a:off x="8157137" y="913045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331483" y="913045"/>
        <a:ext cx="426177" cy="583089"/>
      </dsp:txXfrm>
    </dsp:sp>
    <dsp:sp modelId="{9C54C0C6-69AE-43B3-B050-9A62F81D426E}">
      <dsp:nvSpPr>
        <dsp:cNvPr id="0" name=""/>
        <dsp:cNvSpPr/>
      </dsp:nvSpPr>
      <dsp:spPr>
        <a:xfrm>
          <a:off x="8905193" y="2321898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9079539" y="2321898"/>
        <a:ext cx="426177" cy="583089"/>
      </dsp:txXfrm>
    </dsp:sp>
    <dsp:sp modelId="{76D3F771-9ECE-48E2-AE5A-F9EA2FE9BAEF}">
      <dsp:nvSpPr>
        <dsp:cNvPr id="0" name=""/>
        <dsp:cNvSpPr/>
      </dsp:nvSpPr>
      <dsp:spPr>
        <a:xfrm>
          <a:off x="9642084" y="3730752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9816430" y="3730752"/>
        <a:ext cx="426177" cy="58308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9B4DB8-6EC5-48E4-9291-22FEE527DF0D}">
      <dsp:nvSpPr>
        <dsp:cNvPr id="0" name=""/>
        <dsp:cNvSpPr/>
      </dsp:nvSpPr>
      <dsp:spPr>
        <a:xfrm>
          <a:off x="0" y="0"/>
          <a:ext cx="6502400" cy="11921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Мышечное расслабление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наклоны головы, разминка плеч</a:t>
          </a:r>
          <a:endParaRPr lang="ru-RU" sz="2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4916" y="34916"/>
        <a:ext cx="5115290" cy="1122274"/>
      </dsp:txXfrm>
    </dsp:sp>
    <dsp:sp modelId="{25ABB0F4-4F65-4F02-BF6A-3C309DBF08BE}">
      <dsp:nvSpPr>
        <dsp:cNvPr id="0" name=""/>
        <dsp:cNvSpPr/>
      </dsp:nvSpPr>
      <dsp:spPr>
        <a:xfrm>
          <a:off x="544575" y="1408853"/>
          <a:ext cx="6502400" cy="1192106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Дыхание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3–4 цикла диафрагмального дыхания</a:t>
          </a:r>
          <a:endParaRPr lang="ru-RU" sz="2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9491" y="1443769"/>
        <a:ext cx="5113122" cy="1122274"/>
      </dsp:txXfrm>
    </dsp:sp>
    <dsp:sp modelId="{A1338064-1119-4D18-8A54-D7DA8708737F}">
      <dsp:nvSpPr>
        <dsp:cNvPr id="0" name=""/>
        <dsp:cNvSpPr/>
      </dsp:nvSpPr>
      <dsp:spPr>
        <a:xfrm>
          <a:off x="1081024" y="2817706"/>
          <a:ext cx="6502400" cy="1192106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Губы и язык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22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вибрация: «бррр», «тррр»</a:t>
          </a:r>
          <a:endParaRPr lang="ru-RU" sz="2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115940" y="2852622"/>
        <a:ext cx="5121250" cy="1122274"/>
      </dsp:txXfrm>
    </dsp:sp>
    <dsp:sp modelId="{64DE516E-46E1-45A6-948B-2BCEF755D9FE}">
      <dsp:nvSpPr>
        <dsp:cNvPr id="0" name=""/>
        <dsp:cNvSpPr/>
      </dsp:nvSpPr>
      <dsp:spPr>
        <a:xfrm>
          <a:off x="1625599" y="4226560"/>
          <a:ext cx="6502400" cy="1192106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Гуление</a:t>
          </a:r>
          <a:r>
            <a:rPr lang="en-US" sz="2200" b="1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и </a:t>
          </a:r>
          <a:r>
            <a:rPr lang="en-US" sz="22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сирены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мягкое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гуление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«м–м–м» и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плавные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скольжения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</a:t>
          </a:r>
          <a:r>
            <a:rPr lang="en-US" sz="22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2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высоте</a:t>
          </a:r>
          <a:endParaRPr lang="ru-RU" sz="2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660515" y="4261476"/>
        <a:ext cx="5113122" cy="1122274"/>
      </dsp:txXfrm>
    </dsp:sp>
    <dsp:sp modelId="{FE3C370D-559A-430E-99FA-D6248AC124D4}">
      <dsp:nvSpPr>
        <dsp:cNvPr id="0" name=""/>
        <dsp:cNvSpPr/>
      </dsp:nvSpPr>
      <dsp:spPr>
        <a:xfrm>
          <a:off x="5727530" y="913045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901876" y="913045"/>
        <a:ext cx="426177" cy="583089"/>
      </dsp:txXfrm>
    </dsp:sp>
    <dsp:sp modelId="{9C54C0C6-69AE-43B3-B050-9A62F81D426E}">
      <dsp:nvSpPr>
        <dsp:cNvPr id="0" name=""/>
        <dsp:cNvSpPr/>
      </dsp:nvSpPr>
      <dsp:spPr>
        <a:xfrm>
          <a:off x="6272106" y="2321898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446452" y="2321898"/>
        <a:ext cx="426177" cy="583089"/>
      </dsp:txXfrm>
    </dsp:sp>
    <dsp:sp modelId="{76D3F771-9ECE-48E2-AE5A-F9EA2FE9BAEF}">
      <dsp:nvSpPr>
        <dsp:cNvPr id="0" name=""/>
        <dsp:cNvSpPr/>
      </dsp:nvSpPr>
      <dsp:spPr>
        <a:xfrm>
          <a:off x="6808554" y="3730752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200" kern="1200">
            <a:solidFill>
              <a:srgbClr val="FF0000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982900" y="3730752"/>
        <a:ext cx="426177" cy="58308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0F0397-2E78-4E3D-9C68-9BC33D303B6E}">
      <dsp:nvSpPr>
        <dsp:cNvPr id="0" name=""/>
        <dsp:cNvSpPr/>
      </dsp:nvSpPr>
      <dsp:spPr>
        <a:xfrm>
          <a:off x="3251" y="1078266"/>
          <a:ext cx="3262134" cy="326213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9526" tIns="25400" rIns="179526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Пить</a:t>
          </a:r>
          <a:r>
            <a:rPr lang="en-US" sz="2000" b="1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чистую</a:t>
          </a:r>
          <a:r>
            <a:rPr lang="en-US" sz="2000" b="1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воду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небольшими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порциями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течение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рабочего дня</a:t>
          </a:r>
          <a:endParaRPr lang="ru-RU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80979" y="1555994"/>
        <a:ext cx="2306678" cy="2306678"/>
      </dsp:txXfrm>
    </dsp:sp>
    <dsp:sp modelId="{1040ACED-22B9-406D-B3E7-95676B309642}">
      <dsp:nvSpPr>
        <dsp:cNvPr id="0" name=""/>
        <dsp:cNvSpPr/>
      </dsp:nvSpPr>
      <dsp:spPr>
        <a:xfrm>
          <a:off x="2612958" y="1078266"/>
          <a:ext cx="3262134" cy="3262134"/>
        </a:xfrm>
        <a:prstGeom prst="ellipse">
          <a:avLst/>
        </a:prstGeom>
        <a:solidFill>
          <a:schemeClr val="accent5">
            <a:alpha val="50000"/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9526" tIns="25400" rIns="179526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Минимизировать</a:t>
          </a:r>
          <a:r>
            <a:rPr lang="en-US" sz="2000" b="1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фоновой</a:t>
          </a:r>
          <a:r>
            <a:rPr lang="en-US" sz="2000" b="1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шум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–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громкое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окружение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заставляет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повышать</a:t>
          </a:r>
          <a:r>
            <a:rPr lang="en-US" sz="20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20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голос</a:t>
          </a:r>
          <a:endParaRPr lang="ru-RU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090686" y="1555994"/>
        <a:ext cx="2306678" cy="2306678"/>
      </dsp:txXfrm>
    </dsp:sp>
    <dsp:sp modelId="{7A302FE1-B719-44B2-BB70-AF17978621C5}">
      <dsp:nvSpPr>
        <dsp:cNvPr id="0" name=""/>
        <dsp:cNvSpPr/>
      </dsp:nvSpPr>
      <dsp:spPr>
        <a:xfrm>
          <a:off x="5222666" y="1078266"/>
          <a:ext cx="3262134" cy="3262134"/>
        </a:xfrm>
        <a:prstGeom prst="ellipse">
          <a:avLst/>
        </a:prstGeom>
        <a:solidFill>
          <a:schemeClr val="accent5">
            <a:alpha val="50000"/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9526" tIns="25400" rIns="179526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Контролировать влажность</a:t>
          </a:r>
          <a:r>
            <a:rPr lang="en-US" sz="20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воздуха </a:t>
          </a:r>
          <a:endParaRPr lang="ru-RU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00394" y="1555994"/>
        <a:ext cx="2306678" cy="2306678"/>
      </dsp:txXfrm>
    </dsp:sp>
    <dsp:sp modelId="{85760505-627F-400B-8790-CE1C9371C799}">
      <dsp:nvSpPr>
        <dsp:cNvPr id="0" name=""/>
        <dsp:cNvSpPr/>
      </dsp:nvSpPr>
      <dsp:spPr>
        <a:xfrm>
          <a:off x="7832374" y="1078266"/>
          <a:ext cx="3262134" cy="3262134"/>
        </a:xfrm>
        <a:prstGeom prst="ellipse">
          <a:avLst/>
        </a:prstGeom>
        <a:solidFill>
          <a:schemeClr val="accent5">
            <a:alpha val="50000"/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9526" tIns="25400" rIns="179526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Избегать</a:t>
          </a:r>
          <a:r>
            <a:rPr lang="en-US" sz="2000" kern="120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кофеина, крепкого чая, экстремальных температур</a:t>
          </a:r>
          <a:endParaRPr lang="ru-RU" sz="20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310102" y="1555994"/>
        <a:ext cx="2306678" cy="230667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3F638-C6E5-4054-9A40-169D7A3B7FDB}">
      <dsp:nvSpPr>
        <dsp:cNvPr id="0" name=""/>
        <dsp:cNvSpPr/>
      </dsp:nvSpPr>
      <dsp:spPr>
        <a:xfrm>
          <a:off x="0" y="0"/>
          <a:ext cx="11046691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8BBAE-9FAD-401C-8B3F-8B748CE5F829}">
      <dsp:nvSpPr>
        <dsp:cNvPr id="0" name=""/>
        <dsp:cNvSpPr/>
      </dsp:nvSpPr>
      <dsp:spPr>
        <a:xfrm>
          <a:off x="0" y="0"/>
          <a:ext cx="2209338" cy="128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Зрительная</a:t>
          </a:r>
          <a:endParaRPr lang="ru-RU" sz="20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0"/>
        <a:ext cx="2209338" cy="1282100"/>
      </dsp:txXfrm>
    </dsp:sp>
    <dsp:sp modelId="{2411DC44-43BA-4CA1-806C-26351E8F7788}">
      <dsp:nvSpPr>
        <dsp:cNvPr id="0" name=""/>
        <dsp:cNvSpPr/>
      </dsp:nvSpPr>
      <dsp:spPr>
        <a:xfrm>
          <a:off x="2375038" y="58220"/>
          <a:ext cx="8671652" cy="1164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«Я смотрю на это и вижу только…», «Вглядываясь в прошлое, я понимаю…», «Созерцая весь этот ужас, я…», «Это выглядит вполне сносно» и т.д.</a:t>
          </a:r>
          <a:endParaRPr lang="ru-RU" sz="15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75038" y="58220"/>
        <a:ext cx="8671652" cy="1164407"/>
      </dsp:txXfrm>
    </dsp:sp>
    <dsp:sp modelId="{9EF591BA-E25B-4C4D-8DC3-14DE2A4AD33B}">
      <dsp:nvSpPr>
        <dsp:cNvPr id="0" name=""/>
        <dsp:cNvSpPr/>
      </dsp:nvSpPr>
      <dsp:spPr>
        <a:xfrm>
          <a:off x="2209338" y="1222627"/>
          <a:ext cx="883735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584DCC-E4C2-46AE-B05C-A9E19A83979F}">
      <dsp:nvSpPr>
        <dsp:cNvPr id="0" name=""/>
        <dsp:cNvSpPr/>
      </dsp:nvSpPr>
      <dsp:spPr>
        <a:xfrm>
          <a:off x="0" y="1282100"/>
          <a:ext cx="11046691" cy="0"/>
        </a:xfrm>
        <a:prstGeom prst="lin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C9F290-76FD-4A15-9F6A-B7ACC2D96839}">
      <dsp:nvSpPr>
        <dsp:cNvPr id="0" name=""/>
        <dsp:cNvSpPr/>
      </dsp:nvSpPr>
      <dsp:spPr>
        <a:xfrm>
          <a:off x="0" y="1282100"/>
          <a:ext cx="2209338" cy="128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Слуховая</a:t>
          </a:r>
          <a:endParaRPr lang="ru-RU" sz="20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1282100"/>
        <a:ext cx="2209338" cy="1282100"/>
      </dsp:txXfrm>
    </dsp:sp>
    <dsp:sp modelId="{C4BEC294-9CBB-4123-A42B-8D9CA71B996A}">
      <dsp:nvSpPr>
        <dsp:cNvPr id="0" name=""/>
        <dsp:cNvSpPr/>
      </dsp:nvSpPr>
      <dsp:spPr>
        <a:xfrm>
          <a:off x="2375038" y="1340320"/>
          <a:ext cx="8671652" cy="1164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«Я слышу, вы говорите о…», «Это звучит, как что-то…», «Слушая вас, у меня рождается мысль…» и т.д.</a:t>
          </a:r>
          <a:endParaRPr lang="ru-RU" sz="15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75038" y="1340320"/>
        <a:ext cx="8671652" cy="1164407"/>
      </dsp:txXfrm>
    </dsp:sp>
    <dsp:sp modelId="{86DB6AAD-0158-4C4E-A863-6B1C64002514}">
      <dsp:nvSpPr>
        <dsp:cNvPr id="0" name=""/>
        <dsp:cNvSpPr/>
      </dsp:nvSpPr>
      <dsp:spPr>
        <a:xfrm>
          <a:off x="2209338" y="2504728"/>
          <a:ext cx="883735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038C37-074C-400B-9B77-0119D37B1B52}">
      <dsp:nvSpPr>
        <dsp:cNvPr id="0" name=""/>
        <dsp:cNvSpPr/>
      </dsp:nvSpPr>
      <dsp:spPr>
        <a:xfrm>
          <a:off x="0" y="2564200"/>
          <a:ext cx="11046691" cy="0"/>
        </a:xfrm>
        <a:prstGeom prst="line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9620F-267C-4841-8765-D7B51679BA45}">
      <dsp:nvSpPr>
        <dsp:cNvPr id="0" name=""/>
        <dsp:cNvSpPr/>
      </dsp:nvSpPr>
      <dsp:spPr>
        <a:xfrm>
          <a:off x="0" y="2564200"/>
          <a:ext cx="2209338" cy="128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Кинестетическая</a:t>
          </a:r>
          <a:endParaRPr lang="ru-RU" sz="20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564200"/>
        <a:ext cx="2209338" cy="1282100"/>
      </dsp:txXfrm>
    </dsp:sp>
    <dsp:sp modelId="{ADD3A401-F5C5-413B-8507-5470D01C46D8}">
      <dsp:nvSpPr>
        <dsp:cNvPr id="0" name=""/>
        <dsp:cNvSpPr/>
      </dsp:nvSpPr>
      <dsp:spPr>
        <a:xfrm>
          <a:off x="2375038" y="2622420"/>
          <a:ext cx="8671652" cy="1164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«Я ощущаю это как что-то шуршащее, иногда как скрежет…», «Эта ситуация очень скользкая…», «Знаете, было ощущение, что эту боль можно потрогать на ощупь, она…», «Он какой-то очень холодный…» и т.д.</a:t>
          </a:r>
          <a:endParaRPr lang="ru-RU" sz="1500" i="0" kern="1200" dirty="0">
            <a:solidFill>
              <a:schemeClr val="tx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75038" y="2622420"/>
        <a:ext cx="8671652" cy="1164407"/>
      </dsp:txXfrm>
    </dsp:sp>
    <dsp:sp modelId="{16FA1483-CD89-4F5B-B980-7B04E440E638}">
      <dsp:nvSpPr>
        <dsp:cNvPr id="0" name=""/>
        <dsp:cNvSpPr/>
      </dsp:nvSpPr>
      <dsp:spPr>
        <a:xfrm>
          <a:off x="2209338" y="3786828"/>
          <a:ext cx="883735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A5E79B-5217-4879-8F37-D9CAA15D9D49}">
      <dsp:nvSpPr>
        <dsp:cNvPr id="0" name=""/>
        <dsp:cNvSpPr/>
      </dsp:nvSpPr>
      <dsp:spPr>
        <a:xfrm>
          <a:off x="0" y="3846300"/>
          <a:ext cx="11046691" cy="0"/>
        </a:xfrm>
        <a:prstGeom prst="lin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2E578-094E-416F-ADA1-C825F9762DCF}">
      <dsp:nvSpPr>
        <dsp:cNvPr id="0" name=""/>
        <dsp:cNvSpPr/>
      </dsp:nvSpPr>
      <dsp:spPr>
        <a:xfrm>
          <a:off x="0" y="3846300"/>
          <a:ext cx="2209338" cy="1282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Обонятельная/</a:t>
          </a:r>
          <a:b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20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вкусовая</a:t>
          </a:r>
          <a:endParaRPr lang="ru-RU" sz="20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3846300"/>
        <a:ext cx="2209338" cy="1282100"/>
      </dsp:txXfrm>
    </dsp:sp>
    <dsp:sp modelId="{F36C9457-FFBD-4988-97DE-681644745FE6}">
      <dsp:nvSpPr>
        <dsp:cNvPr id="0" name=""/>
        <dsp:cNvSpPr/>
      </dsp:nvSpPr>
      <dsp:spPr>
        <a:xfrm>
          <a:off x="2375038" y="3876099"/>
          <a:ext cx="8671652" cy="5959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231F20"/>
            </a:buClr>
            <a:buSzPts val="900"/>
            <a:buFont typeface="Tahoma" panose="020B0604030504040204" pitchFamily="34" charset="0"/>
            <a:buNone/>
          </a:pPr>
          <a:r>
            <a:rPr lang="ru-RU" sz="1500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«У меня остался привкус горечи от этой ситуации…», «Можно только представить, какое послевкусие осталось у него после того, как я рассказал…», «Я не отказалась бы попробовать счастье на вкус…»,</a:t>
          </a:r>
        </a:p>
      </dsp:txBody>
      <dsp:txXfrm>
        <a:off x="2375038" y="3876099"/>
        <a:ext cx="8671652" cy="595976"/>
      </dsp:txXfrm>
    </dsp:sp>
    <dsp:sp modelId="{6E5EF983-83F1-404A-9C3F-386198F8ABA3}">
      <dsp:nvSpPr>
        <dsp:cNvPr id="0" name=""/>
        <dsp:cNvSpPr/>
      </dsp:nvSpPr>
      <dsp:spPr>
        <a:xfrm>
          <a:off x="2209338" y="4472075"/>
          <a:ext cx="883735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249403-FD1E-4B35-80D5-D2A14B901477}">
      <dsp:nvSpPr>
        <dsp:cNvPr id="0" name=""/>
        <dsp:cNvSpPr/>
      </dsp:nvSpPr>
      <dsp:spPr>
        <a:xfrm>
          <a:off x="2375038" y="4501874"/>
          <a:ext cx="8671652" cy="5959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«Я хотел бы это распробовать», «Это был запах свободы» и т.д.</a:t>
          </a:r>
        </a:p>
      </dsp:txBody>
      <dsp:txXfrm>
        <a:off x="2375038" y="4501874"/>
        <a:ext cx="8671652" cy="595976"/>
      </dsp:txXfrm>
    </dsp:sp>
    <dsp:sp modelId="{D2D77A7F-4E8C-43A6-9691-047C46936BBE}">
      <dsp:nvSpPr>
        <dsp:cNvPr id="0" name=""/>
        <dsp:cNvSpPr/>
      </dsp:nvSpPr>
      <dsp:spPr>
        <a:xfrm>
          <a:off x="2209338" y="5097850"/>
          <a:ext cx="8837352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21505-354C-4673-8D16-C8B4B667D3D3}">
      <dsp:nvSpPr>
        <dsp:cNvPr id="0" name=""/>
        <dsp:cNvSpPr/>
      </dsp:nvSpPr>
      <dsp:spPr>
        <a:xfrm>
          <a:off x="727836" y="1160"/>
          <a:ext cx="3987782" cy="159511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Слышу/звучит</a:t>
          </a:r>
          <a:endParaRPr lang="ru-RU" sz="2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25392" y="1160"/>
        <a:ext cx="2392670" cy="1595112"/>
      </dsp:txXfrm>
    </dsp:sp>
    <dsp:sp modelId="{D58E73B1-A57C-46CF-BB03-434F6ED20566}">
      <dsp:nvSpPr>
        <dsp:cNvPr id="0" name=""/>
        <dsp:cNvSpPr/>
      </dsp:nvSpPr>
      <dsp:spPr>
        <a:xfrm>
          <a:off x="4197207" y="136744"/>
          <a:ext cx="3309859" cy="1323943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Аудиальная модальность</a:t>
          </a:r>
        </a:p>
      </dsp:txBody>
      <dsp:txXfrm>
        <a:off x="4859179" y="136744"/>
        <a:ext cx="1985916" cy="1323943"/>
      </dsp:txXfrm>
    </dsp:sp>
    <dsp:sp modelId="{F6FE5262-BDDF-4290-A9DD-3EA6E41F3047}">
      <dsp:nvSpPr>
        <dsp:cNvPr id="0" name=""/>
        <dsp:cNvSpPr/>
      </dsp:nvSpPr>
      <dsp:spPr>
        <a:xfrm>
          <a:off x="7043686" y="136744"/>
          <a:ext cx="3309859" cy="1323943"/>
        </a:xfrm>
        <a:prstGeom prst="chevron">
          <a:avLst/>
        </a:prstGeom>
        <a:solidFill>
          <a:srgbClr val="4472C4"/>
        </a:solidFill>
        <a:ln w="25400" cap="flat" cmpd="sng" algn="ctr">
          <a:solidFill>
            <a:schemeClr val="accent5">
              <a:tint val="40000"/>
              <a:alpha val="90000"/>
              <a:hueOff val="-1478351"/>
              <a:satOff val="-2563"/>
              <a:lumOff val="-2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sz="2100" b="1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Я слышу</a:t>
          </a: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, что…» </a:t>
          </a:r>
        </a:p>
      </dsp:txBody>
      <dsp:txXfrm>
        <a:off x="7705658" y="136744"/>
        <a:ext cx="1985916" cy="1323943"/>
      </dsp:txXfrm>
    </dsp:sp>
    <dsp:sp modelId="{ED803416-BA71-413E-8B9E-657485C3E63B}">
      <dsp:nvSpPr>
        <dsp:cNvPr id="0" name=""/>
        <dsp:cNvSpPr/>
      </dsp:nvSpPr>
      <dsp:spPr>
        <a:xfrm>
          <a:off x="727836" y="1819589"/>
          <a:ext cx="3987782" cy="1595112"/>
        </a:xfrm>
        <a:prstGeom prst="chevron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Вижу/картина</a:t>
          </a:r>
          <a:endParaRPr lang="ru-RU" sz="2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25392" y="1819589"/>
        <a:ext cx="2392670" cy="1595112"/>
      </dsp:txXfrm>
    </dsp:sp>
    <dsp:sp modelId="{A5296741-723B-4E25-AF83-4E27F42E44B6}">
      <dsp:nvSpPr>
        <dsp:cNvPr id="0" name=""/>
        <dsp:cNvSpPr/>
      </dsp:nvSpPr>
      <dsp:spPr>
        <a:xfrm>
          <a:off x="4197207" y="1955173"/>
          <a:ext cx="3309859" cy="1323943"/>
        </a:xfrm>
        <a:prstGeom prst="chevron">
          <a:avLst/>
        </a:prstGeom>
        <a:solidFill>
          <a:schemeClr val="accent5">
            <a:tint val="40000"/>
            <a:alpha val="90000"/>
            <a:hueOff val="-2956702"/>
            <a:satOff val="-5126"/>
            <a:lumOff val="-51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2956702"/>
              <a:satOff val="-5126"/>
              <a:lumOff val="-5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Визуальная модальность</a:t>
          </a:r>
        </a:p>
      </dsp:txBody>
      <dsp:txXfrm>
        <a:off x="4859179" y="1955173"/>
        <a:ext cx="1985916" cy="1323943"/>
      </dsp:txXfrm>
    </dsp:sp>
    <dsp:sp modelId="{6C897D42-2ACF-4AE4-94E5-1451F07E9330}">
      <dsp:nvSpPr>
        <dsp:cNvPr id="0" name=""/>
        <dsp:cNvSpPr/>
      </dsp:nvSpPr>
      <dsp:spPr>
        <a:xfrm>
          <a:off x="7043686" y="1955173"/>
          <a:ext cx="3309859" cy="1323943"/>
        </a:xfrm>
        <a:prstGeom prst="chevron">
          <a:avLst/>
        </a:prstGeom>
        <a:solidFill>
          <a:srgbClr val="43BB8D"/>
        </a:solidFill>
        <a:ln w="25400" cap="flat" cmpd="sng" algn="ctr">
          <a:solidFill>
            <a:schemeClr val="accent5">
              <a:tint val="40000"/>
              <a:alpha val="90000"/>
              <a:hueOff val="-4435053"/>
              <a:satOff val="-7690"/>
              <a:lumOff val="-7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sz="2100" b="1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Давайте посмотрим</a:t>
          </a: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 вместе…» </a:t>
          </a:r>
        </a:p>
      </dsp:txBody>
      <dsp:txXfrm>
        <a:off x="7705658" y="1955173"/>
        <a:ext cx="1985916" cy="1323943"/>
      </dsp:txXfrm>
    </dsp:sp>
    <dsp:sp modelId="{AE4384AD-49FD-46C4-B5A4-A05517CE8157}">
      <dsp:nvSpPr>
        <dsp:cNvPr id="0" name=""/>
        <dsp:cNvSpPr/>
      </dsp:nvSpPr>
      <dsp:spPr>
        <a:xfrm>
          <a:off x="727836" y="3638017"/>
          <a:ext cx="3987782" cy="1595112"/>
        </a:xfrm>
        <a:prstGeom prst="chevron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Чувствую/давит</a:t>
          </a:r>
          <a:endParaRPr lang="ru-RU" sz="2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525392" y="3638017"/>
        <a:ext cx="2392670" cy="1595112"/>
      </dsp:txXfrm>
    </dsp:sp>
    <dsp:sp modelId="{65924B67-CE85-4403-A962-F37B9D2E5FD7}">
      <dsp:nvSpPr>
        <dsp:cNvPr id="0" name=""/>
        <dsp:cNvSpPr/>
      </dsp:nvSpPr>
      <dsp:spPr>
        <a:xfrm>
          <a:off x="4197207" y="3773602"/>
          <a:ext cx="3309859" cy="1323943"/>
        </a:xfrm>
        <a:prstGeom prst="chevron">
          <a:avLst/>
        </a:prstGeom>
        <a:solidFill>
          <a:schemeClr val="accent5">
            <a:tint val="40000"/>
            <a:alpha val="90000"/>
            <a:hueOff val="-5913404"/>
            <a:satOff val="-10253"/>
            <a:lumOff val="-1031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913404"/>
              <a:satOff val="-10253"/>
              <a:lumOff val="-10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Кинестетическая модальность</a:t>
          </a:r>
        </a:p>
      </dsp:txBody>
      <dsp:txXfrm>
        <a:off x="4859179" y="3773602"/>
        <a:ext cx="1985916" cy="1323943"/>
      </dsp:txXfrm>
    </dsp:sp>
    <dsp:sp modelId="{98B675D6-5810-4B84-B479-885F85F39635}">
      <dsp:nvSpPr>
        <dsp:cNvPr id="0" name=""/>
        <dsp:cNvSpPr/>
      </dsp:nvSpPr>
      <dsp:spPr>
        <a:xfrm>
          <a:off x="7043686" y="3773602"/>
          <a:ext cx="3309859" cy="1323943"/>
        </a:xfrm>
        <a:prstGeom prst="chevron">
          <a:avLst/>
        </a:prstGeom>
        <a:solidFill>
          <a:srgbClr val="70AD47"/>
        </a:solidFill>
        <a:ln w="254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«</a:t>
          </a:r>
          <a:r>
            <a:rPr lang="ru-RU" sz="2100" b="1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Понимаю, как это ощущается</a:t>
          </a:r>
          <a:r>
            <a:rPr lang="ru-RU" sz="210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…» </a:t>
          </a:r>
        </a:p>
      </dsp:txBody>
      <dsp:txXfrm>
        <a:off x="7705658" y="3773602"/>
        <a:ext cx="1985916" cy="132394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F45B2-481E-4374-99A4-79FF7FCE7783}">
      <dsp:nvSpPr>
        <dsp:cNvPr id="0" name=""/>
        <dsp:cNvSpPr/>
      </dsp:nvSpPr>
      <dsp:spPr>
        <a:xfrm>
          <a:off x="844991" y="0"/>
          <a:ext cx="9576572" cy="541866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CEE890-19A6-4C17-BDA4-9F5550D93795}">
      <dsp:nvSpPr>
        <dsp:cNvPr id="0" name=""/>
        <dsp:cNvSpPr/>
      </dsp:nvSpPr>
      <dsp:spPr>
        <a:xfrm>
          <a:off x="5638" y="1625600"/>
          <a:ext cx="271211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1 Этап. Соответствие языку консультируемого </a:t>
          </a: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 использование психологом фраз, словесных оборотов и даже жаргонизмов, которые произносит консультируемый. </a:t>
          </a:r>
        </a:p>
      </dsp:txBody>
      <dsp:txXfrm>
        <a:off x="111445" y="1731407"/>
        <a:ext cx="2500501" cy="1955852"/>
      </dsp:txXfrm>
    </dsp:sp>
    <dsp:sp modelId="{9389FD21-5CA3-45E5-B319-FE874A692539}">
      <dsp:nvSpPr>
        <dsp:cNvPr id="0" name=""/>
        <dsp:cNvSpPr/>
      </dsp:nvSpPr>
      <dsp:spPr>
        <a:xfrm>
          <a:off x="2853359" y="1625600"/>
          <a:ext cx="271211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2 этап – использование «подразумеваний» </a:t>
          </a: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 вопросы психолога, которые не дают определенный ответ, а только лишь подразумевают его.</a:t>
          </a:r>
        </a:p>
      </dsp:txBody>
      <dsp:txXfrm>
        <a:off x="2959166" y="1731407"/>
        <a:ext cx="2500501" cy="1955852"/>
      </dsp:txXfrm>
    </dsp:sp>
    <dsp:sp modelId="{FE1BBB38-F3F9-454B-8243-B5B12D2F8978}">
      <dsp:nvSpPr>
        <dsp:cNvPr id="0" name=""/>
        <dsp:cNvSpPr/>
      </dsp:nvSpPr>
      <dsp:spPr>
        <a:xfrm>
          <a:off x="5701080" y="1625600"/>
          <a:ext cx="271211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3. этап – определение сенсорной модальности </a:t>
          </a: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предполагает, что психолог, опираясь на произносимый текст, может услышать, какая сенсорная модальность превалирует в описании жизни</a:t>
          </a:r>
        </a:p>
      </dsp:txBody>
      <dsp:txXfrm>
        <a:off x="5806887" y="1731407"/>
        <a:ext cx="2500501" cy="1955852"/>
      </dsp:txXfrm>
    </dsp:sp>
    <dsp:sp modelId="{A51C9B4E-3426-47A4-BFCC-AC5442D912DA}">
      <dsp:nvSpPr>
        <dsp:cNvPr id="0" name=""/>
        <dsp:cNvSpPr/>
      </dsp:nvSpPr>
      <dsp:spPr>
        <a:xfrm>
          <a:off x="8548801" y="1625600"/>
          <a:ext cx="2712115" cy="21674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4 этап – пути конструктивных решений </a:t>
          </a: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предполагают возможность использования психологом жаргонных выражений, которые есть в речи, фраз, оборотов</a:t>
          </a:r>
        </a:p>
      </dsp:txBody>
      <dsp:txXfrm>
        <a:off x="8654608" y="1731407"/>
        <a:ext cx="2500501" cy="195585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B5DE7-FCE3-489F-90C0-E327A68034E3}">
      <dsp:nvSpPr>
        <dsp:cNvPr id="0" name=""/>
        <dsp:cNvSpPr/>
      </dsp:nvSpPr>
      <dsp:spPr>
        <a:xfrm>
          <a:off x="0" y="0"/>
          <a:ext cx="11081382" cy="10418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громче обычного, резкие окончания фраз, мало пауз, тембр «твёрдый» или «колючий».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ощущение несправедливости, нарушенных границ, желания быть услышанным.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признание права на злость.</a:t>
          </a:r>
        </a:p>
      </dsp:txBody>
      <dsp:txXfrm>
        <a:off x="2320462" y="0"/>
        <a:ext cx="8760919" cy="1041865"/>
      </dsp:txXfrm>
    </dsp:sp>
    <dsp:sp modelId="{9C2E5835-DB78-4E28-86A3-14009AEC54EB}">
      <dsp:nvSpPr>
        <dsp:cNvPr id="0" name=""/>
        <dsp:cNvSpPr/>
      </dsp:nvSpPr>
      <dsp:spPr>
        <a:xfrm>
          <a:off x="104186" y="104186"/>
          <a:ext cx="2216276" cy="83349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DF189-16D5-4FC7-894F-AB6213822A19}">
      <dsp:nvSpPr>
        <dsp:cNvPr id="0" name=""/>
        <dsp:cNvSpPr/>
      </dsp:nvSpPr>
      <dsp:spPr>
        <a:xfrm>
          <a:off x="0" y="1146051"/>
          <a:ext cx="11081382" cy="1041865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стихает на некоторых темах, фразы обрываются, возможен нервный смех,  «я не знаю, как сказать». 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страх быть отверженным, разоблачённым, «слишком плохим». 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безопасное пространство без морализаторства.</a:t>
          </a:r>
        </a:p>
      </dsp:txBody>
      <dsp:txXfrm>
        <a:off x="2320462" y="1146051"/>
        <a:ext cx="8760919" cy="1041865"/>
      </dsp:txXfrm>
    </dsp:sp>
    <dsp:sp modelId="{5C2CC89D-13DF-450A-A5BB-529FD050725E}">
      <dsp:nvSpPr>
        <dsp:cNvPr id="0" name=""/>
        <dsp:cNvSpPr/>
      </dsp:nvSpPr>
      <dsp:spPr>
        <a:xfrm>
          <a:off x="104186" y="1250238"/>
          <a:ext cx="2216276" cy="83349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1847243"/>
            <a:satOff val="-3249"/>
            <a:lumOff val="-4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C2F44-C1F3-4D38-A991-0F5DBE6F5658}">
      <dsp:nvSpPr>
        <dsp:cNvPr id="0" name=""/>
        <dsp:cNvSpPr/>
      </dsp:nvSpPr>
      <dsp:spPr>
        <a:xfrm>
          <a:off x="0" y="2292103"/>
          <a:ext cx="11081382" cy="1041865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Голос тихий, низкий, темп замедлен, паузы длинные, возможны вздохи.</a:t>
          </a:r>
        </a:p>
        <a:p>
          <a:pPr marL="0" lvl="0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потеря, усталость, безнадёжность.</a:t>
          </a:r>
        </a:p>
        <a:p>
          <a:pPr marL="0" lvl="0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свидетель, который не побоится боли и не будет форсировать действия.</a:t>
          </a:r>
        </a:p>
      </dsp:txBody>
      <dsp:txXfrm>
        <a:off x="2320462" y="2292103"/>
        <a:ext cx="8760919" cy="1041865"/>
      </dsp:txXfrm>
    </dsp:sp>
    <dsp:sp modelId="{9F9520C9-33F7-4EE6-832E-161515E933BA}">
      <dsp:nvSpPr>
        <dsp:cNvPr id="0" name=""/>
        <dsp:cNvSpPr/>
      </dsp:nvSpPr>
      <dsp:spPr>
        <a:xfrm>
          <a:off x="104186" y="2396290"/>
          <a:ext cx="2216276" cy="83349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3694485"/>
            <a:satOff val="-6499"/>
            <a:lumOff val="-8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DECBAF-5E0C-4AA3-A652-310F00B7C839}">
      <dsp:nvSpPr>
        <dsp:cNvPr id="0" name=""/>
        <dsp:cNvSpPr/>
      </dsp:nvSpPr>
      <dsp:spPr>
        <a:xfrm>
          <a:off x="0" y="3438155"/>
          <a:ext cx="11081382" cy="1041865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Темп ускорен, фразы обрываются, много «э-э», «ну…», слышно учащённое дыхание, голос слегка повышен.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перегрузка, страх, растерянность, ощущение, что «всё вырывается из рук».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замедление, структура, ощущение присутствия устойчивого другого.</a:t>
          </a:r>
        </a:p>
      </dsp:txBody>
      <dsp:txXfrm>
        <a:off x="2320462" y="3438155"/>
        <a:ext cx="8760919" cy="1041865"/>
      </dsp:txXfrm>
    </dsp:sp>
    <dsp:sp modelId="{8AE3C474-186C-426C-A322-77BD0B6D16B5}">
      <dsp:nvSpPr>
        <dsp:cNvPr id="0" name=""/>
        <dsp:cNvSpPr/>
      </dsp:nvSpPr>
      <dsp:spPr>
        <a:xfrm>
          <a:off x="104186" y="3542341"/>
          <a:ext cx="2216276" cy="83349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5541728"/>
            <a:satOff val="-9748"/>
            <a:lumOff val="-12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0B1F3-FBF8-451B-BDCE-C6E1E17965F9}">
      <dsp:nvSpPr>
        <dsp:cNvPr id="0" name=""/>
        <dsp:cNvSpPr/>
      </dsp:nvSpPr>
      <dsp:spPr>
        <a:xfrm>
          <a:off x="0" y="4584207"/>
          <a:ext cx="11081382" cy="1041865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Монотонный голос, интонация почти не меняется, темп «ровный», иногда механический; эмоции описываются как бы «со стороны». 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Состояние: эмоциональное онемение, диссоциация, защита от переполнения. 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400" b="0" kern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rPr>
            <a:t>Потребность: очень бережное приближение к чувствам, уважение к защитам, маленькие шаги.</a:t>
          </a:r>
        </a:p>
      </dsp:txBody>
      <dsp:txXfrm>
        <a:off x="2320462" y="4584207"/>
        <a:ext cx="8760919" cy="1041865"/>
      </dsp:txXfrm>
    </dsp:sp>
    <dsp:sp modelId="{62B8E331-134E-4154-A34C-D057F5D50C41}">
      <dsp:nvSpPr>
        <dsp:cNvPr id="0" name=""/>
        <dsp:cNvSpPr/>
      </dsp:nvSpPr>
      <dsp:spPr>
        <a:xfrm>
          <a:off x="104186" y="4688393"/>
          <a:ext cx="2216276" cy="833492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7388970"/>
            <a:satOff val="-12997"/>
            <a:lumOff val="-16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7B4C6-F2DB-4E46-AA3F-D0DDF21C5585}">
      <dsp:nvSpPr>
        <dsp:cNvPr id="0" name=""/>
        <dsp:cNvSpPr/>
      </dsp:nvSpPr>
      <dsp:spPr>
        <a:xfrm>
          <a:off x="2226365" y="56229"/>
          <a:ext cx="2699025" cy="269902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Мягкость голоса</a:t>
          </a:r>
        </a:p>
      </dsp:txBody>
      <dsp:txXfrm>
        <a:off x="2586235" y="528559"/>
        <a:ext cx="1979285" cy="1214561"/>
      </dsp:txXfrm>
    </dsp:sp>
    <dsp:sp modelId="{1AA1982C-FE86-421B-8052-353ED277FA99}">
      <dsp:nvSpPr>
        <dsp:cNvPr id="0" name=""/>
        <dsp:cNvSpPr/>
      </dsp:nvSpPr>
      <dsp:spPr>
        <a:xfrm>
          <a:off x="3200264" y="1743120"/>
          <a:ext cx="2699025" cy="2699025"/>
        </a:xfrm>
        <a:prstGeom prst="ellipse">
          <a:avLst/>
        </a:prstGeom>
        <a:solidFill>
          <a:schemeClr val="accent5">
            <a:alpha val="50000"/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Отсутствие давления в интонации</a:t>
          </a:r>
        </a:p>
      </dsp:txBody>
      <dsp:txXfrm>
        <a:off x="4025716" y="2440368"/>
        <a:ext cx="1619415" cy="1484464"/>
      </dsp:txXfrm>
    </dsp:sp>
    <dsp:sp modelId="{A7D83590-E03E-4789-AD45-B5919D666098}">
      <dsp:nvSpPr>
        <dsp:cNvPr id="0" name=""/>
        <dsp:cNvSpPr/>
      </dsp:nvSpPr>
      <dsp:spPr>
        <a:xfrm>
          <a:off x="1252467" y="1743120"/>
          <a:ext cx="2699025" cy="2699025"/>
        </a:xfrm>
        <a:prstGeom prst="ellipse">
          <a:avLst/>
        </a:prstGeom>
        <a:solidFill>
          <a:schemeClr val="accent5">
            <a:alpha val="50000"/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Умеренный темп</a:t>
          </a:r>
        </a:p>
      </dsp:txBody>
      <dsp:txXfrm>
        <a:off x="1506625" y="2440368"/>
        <a:ext cx="1619415" cy="148446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DAB35-26ED-46C1-AA96-FA161C8A2358}">
      <dsp:nvSpPr>
        <dsp:cNvPr id="0" name=""/>
        <dsp:cNvSpPr/>
      </dsp:nvSpPr>
      <dsp:spPr>
        <a:xfrm>
          <a:off x="0" y="36475"/>
          <a:ext cx="11480801" cy="6926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Когнитивные паузы (</a:t>
          </a:r>
          <a:r>
            <a:rPr lang="ru-RU" sz="1800" b="1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паузa</a:t>
          </a: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обдумывания)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3812" y="70287"/>
        <a:ext cx="11413177" cy="625016"/>
      </dsp:txXfrm>
    </dsp:sp>
    <dsp:sp modelId="{A53F8C21-C6AA-4CB5-A082-B3190F3620F2}">
      <dsp:nvSpPr>
        <dsp:cNvPr id="0" name=""/>
        <dsp:cNvSpPr/>
      </dsp:nvSpPr>
      <dsp:spPr>
        <a:xfrm>
          <a:off x="0" y="729115"/>
          <a:ext cx="11480801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>
              <a:latin typeface="Segoe UI Light" panose="020B0502040204020203" pitchFamily="34" charset="0"/>
              <a:cs typeface="Segoe UI Light" panose="020B0502040204020203" pitchFamily="34" charset="0"/>
            </a:rPr>
            <a:t>Короткие, появляются перед сложными ответами или выбором слова.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>
              <a:latin typeface="Segoe UI Light" panose="020B0502040204020203" pitchFamily="34" charset="0"/>
              <a:cs typeface="Segoe UI Light" panose="020B0502040204020203" pitchFamily="34" charset="0"/>
            </a:rPr>
            <a:t>В норме сочетаются с ровной интонацией до и после.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729115"/>
        <a:ext cx="11480801" cy="612720"/>
      </dsp:txXfrm>
    </dsp:sp>
    <dsp:sp modelId="{4F12B0C3-1B58-45D6-9A39-B301EC59DBB3}">
      <dsp:nvSpPr>
        <dsp:cNvPr id="0" name=""/>
        <dsp:cNvSpPr/>
      </dsp:nvSpPr>
      <dsp:spPr>
        <a:xfrm>
          <a:off x="0" y="1341835"/>
          <a:ext cx="11480801" cy="69264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Эмоциональные паузы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3812" y="1375647"/>
        <a:ext cx="11413177" cy="625016"/>
      </dsp:txXfrm>
    </dsp:sp>
    <dsp:sp modelId="{C704CE56-7AFA-43B7-93A1-5AEDC5142B08}">
      <dsp:nvSpPr>
        <dsp:cNvPr id="0" name=""/>
        <dsp:cNvSpPr/>
      </dsp:nvSpPr>
      <dsp:spPr>
        <a:xfrm>
          <a:off x="0" y="2034475"/>
          <a:ext cx="11480801" cy="842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>
              <a:latin typeface="Segoe UI Light" panose="020B0502040204020203" pitchFamily="34" charset="0"/>
              <a:cs typeface="Segoe UI Light" panose="020B0502040204020203" pitchFamily="34" charset="0"/>
            </a:rPr>
            <a:t>Возникают после затрагивания значимой темы, могут сопровождаться слышимым вдохом, всхлипом, изменением дыхания.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>
              <a:latin typeface="Segoe UI Light" panose="020B0502040204020203" pitchFamily="34" charset="0"/>
              <a:cs typeface="Segoe UI Light" panose="020B0502040204020203" pitchFamily="34" charset="0"/>
            </a:rPr>
            <a:t>Важно </a:t>
          </a:r>
          <a:r>
            <a:rPr lang="ru-RU" sz="1600" b="1" kern="1200">
              <a:latin typeface="Segoe UI Light" panose="020B0502040204020203" pitchFamily="34" charset="0"/>
              <a:cs typeface="Segoe UI Light" panose="020B0502040204020203" pitchFamily="34" charset="0"/>
            </a:rPr>
            <a:t>не спешить заполнять тишину</a:t>
          </a:r>
          <a:r>
            <a:rPr lang="ru-RU" sz="1600" kern="1200">
              <a:latin typeface="Segoe UI Light" panose="020B0502040204020203" pitchFamily="34" charset="0"/>
              <a:cs typeface="Segoe UI Light" panose="020B0502040204020203" pitchFamily="34" charset="0"/>
            </a:rPr>
            <a:t>: пауза часто является пространством проживания чувства.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034475"/>
        <a:ext cx="11480801" cy="842490"/>
      </dsp:txXfrm>
    </dsp:sp>
    <dsp:sp modelId="{A589BC5F-4FDE-425C-89F5-124649FE77BA}">
      <dsp:nvSpPr>
        <dsp:cNvPr id="0" name=""/>
        <dsp:cNvSpPr/>
      </dsp:nvSpPr>
      <dsp:spPr>
        <a:xfrm>
          <a:off x="0" y="2876965"/>
          <a:ext cx="11480801" cy="69264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Паузы сопротивления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3812" y="2910777"/>
        <a:ext cx="11413177" cy="625016"/>
      </dsp:txXfrm>
    </dsp:sp>
    <dsp:sp modelId="{7B23F49E-0C93-4DD8-B0AE-578FE7EA95B6}">
      <dsp:nvSpPr>
        <dsp:cNvPr id="0" name=""/>
        <dsp:cNvSpPr/>
      </dsp:nvSpPr>
      <dsp:spPr>
        <a:xfrm>
          <a:off x="0" y="3569605"/>
          <a:ext cx="11480801" cy="823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Длительные молчания после вопросов о рисках, ответственности, чувствах, которые человек избегает.</a:t>
          </a:r>
          <a:endParaRPr lang="ru-RU" sz="14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Сочетаются с резкой сменой темы после возобновления речи.</a:t>
          </a:r>
          <a:endParaRPr lang="ru-RU" sz="14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Полезно мягко </a:t>
          </a:r>
          <a:r>
            <a:rPr lang="ru-RU" sz="14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отразить сам факт паузы</a:t>
          </a: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: «Вы замолчали, когда речь зашла о… Похоже, это непросто обсуждать».</a:t>
          </a:r>
        </a:p>
      </dsp:txBody>
      <dsp:txXfrm>
        <a:off x="0" y="3569605"/>
        <a:ext cx="11480801" cy="823342"/>
      </dsp:txXfrm>
    </dsp:sp>
    <dsp:sp modelId="{0B94E400-B75F-4E96-A70A-8A4FA5D6EE39}">
      <dsp:nvSpPr>
        <dsp:cNvPr id="0" name=""/>
        <dsp:cNvSpPr/>
      </dsp:nvSpPr>
      <dsp:spPr>
        <a:xfrm>
          <a:off x="0" y="4392948"/>
          <a:ext cx="11480801" cy="69264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Диссоциативные</a:t>
          </a: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паузы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3812" y="4426760"/>
        <a:ext cx="11413177" cy="625016"/>
      </dsp:txXfrm>
    </dsp:sp>
    <dsp:sp modelId="{89E2AFD6-F551-45B1-A186-122636ECAFDB}">
      <dsp:nvSpPr>
        <dsp:cNvPr id="0" name=""/>
        <dsp:cNvSpPr/>
      </dsp:nvSpPr>
      <dsp:spPr>
        <a:xfrm>
          <a:off x="0" y="5085588"/>
          <a:ext cx="11480801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lr>
              <a:srgbClr val="231F20"/>
            </a:buClr>
            <a:buSzPts val="900"/>
            <a:buFont typeface="Tahoma" panose="020B0604030504040204" pitchFamily="34" charset="0"/>
            <a:buNone/>
          </a:pPr>
          <a:r>
            <a:rPr lang="ru-RU" sz="16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«Провалы» в речи, когда консультируемый как будто «отключается», не реагируя даже на обращение.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 таких случаях важно вернуть внимание к здесь и сейчас, обсуждая текущие ощущения тела и среды.</a:t>
          </a:r>
          <a:endParaRPr lang="ru-RU" sz="16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5085588"/>
        <a:ext cx="11480801" cy="61272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DAB35-26ED-46C1-AA96-FA161C8A2358}">
      <dsp:nvSpPr>
        <dsp:cNvPr id="0" name=""/>
        <dsp:cNvSpPr/>
      </dsp:nvSpPr>
      <dsp:spPr>
        <a:xfrm>
          <a:off x="0" y="40289"/>
          <a:ext cx="11480801" cy="8611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Сильно ускоренная речь</a:t>
          </a: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, «словесный поток», минимальные паузы, спотыкания, переходы с темы на тему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2036" y="82325"/>
        <a:ext cx="11396729" cy="777048"/>
      </dsp:txXfrm>
    </dsp:sp>
    <dsp:sp modelId="{A53F8C21-C6AA-4CB5-A082-B3190F3620F2}">
      <dsp:nvSpPr>
        <dsp:cNvPr id="0" name=""/>
        <dsp:cNvSpPr/>
      </dsp:nvSpPr>
      <dsp:spPr>
        <a:xfrm>
          <a:off x="0" y="901409"/>
          <a:ext cx="11480801" cy="12140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высокий уровень тревоги, паники, </a:t>
          </a:r>
          <a:r>
            <a:rPr lang="ru-RU" sz="1800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гиперактивация</a:t>
          </a: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, иногда </a:t>
          </a:r>
          <a:r>
            <a:rPr lang="ru-RU" sz="1800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гипоманиакальные</a:t>
          </a: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проявления.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 психолога: замедленный, устойчивый голос, структурирующие вопросы, аккуратное возвращение к фокусу.</a:t>
          </a:r>
        </a:p>
      </dsp:txBody>
      <dsp:txXfrm>
        <a:off x="0" y="901409"/>
        <a:ext cx="11480801" cy="1214055"/>
      </dsp:txXfrm>
    </dsp:sp>
    <dsp:sp modelId="{4F12B0C3-1B58-45D6-9A39-B301EC59DBB3}">
      <dsp:nvSpPr>
        <dsp:cNvPr id="0" name=""/>
        <dsp:cNvSpPr/>
      </dsp:nvSpPr>
      <dsp:spPr>
        <a:xfrm>
          <a:off x="0" y="2115464"/>
          <a:ext cx="11480801" cy="86112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Крайне замедленная речь, длинные паузы, тихий голос</a:t>
          </a:r>
        </a:p>
      </dsp:txBody>
      <dsp:txXfrm>
        <a:off x="42036" y="2157500"/>
        <a:ext cx="11396729" cy="777048"/>
      </dsp:txXfrm>
    </dsp:sp>
    <dsp:sp modelId="{C704CE56-7AFA-43B7-93A1-5AEDC5142B08}">
      <dsp:nvSpPr>
        <dsp:cNvPr id="0" name=""/>
        <dsp:cNvSpPr/>
      </dsp:nvSpPr>
      <dsp:spPr>
        <a:xfrm>
          <a:off x="0" y="2976584"/>
          <a:ext cx="11480801" cy="92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депрессия, истощение, травматическая реакция, иногда медикаментозное влияние.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Ответ: мягкий, но энергичный тон, поддерживающие реплики, помощь в формулировании («Правильно ли я вас понял, что…?»).</a:t>
          </a:r>
        </a:p>
      </dsp:txBody>
      <dsp:txXfrm>
        <a:off x="0" y="2976584"/>
        <a:ext cx="11480801" cy="928395"/>
      </dsp:txXfrm>
    </dsp:sp>
    <dsp:sp modelId="{A589BC5F-4FDE-425C-89F5-124649FE77BA}">
      <dsp:nvSpPr>
        <dsp:cNvPr id="0" name=""/>
        <dsp:cNvSpPr/>
      </dsp:nvSpPr>
      <dsp:spPr>
        <a:xfrm>
          <a:off x="0" y="3904979"/>
          <a:ext cx="11480801" cy="86112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Нестабильный темп, чередование ускорений и резких остановок</a:t>
          </a:r>
        </a:p>
      </dsp:txBody>
      <dsp:txXfrm>
        <a:off x="42036" y="3947015"/>
        <a:ext cx="11396729" cy="777048"/>
      </dsp:txXfrm>
    </dsp:sp>
    <dsp:sp modelId="{7B23F49E-0C93-4DD8-B0AE-578FE7EA95B6}">
      <dsp:nvSpPr>
        <dsp:cNvPr id="0" name=""/>
        <dsp:cNvSpPr/>
      </dsp:nvSpPr>
      <dsp:spPr>
        <a:xfrm>
          <a:off x="0" y="4766099"/>
          <a:ext cx="11480801" cy="928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451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Возможные состояния: высокий внутренний конфликт, амбивалентность, затруднение в доступе к чувствам.</a:t>
          </a:r>
          <a:endParaRPr lang="ru-RU" sz="1800" i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8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Ответ: отражение этой динамики словами («то, как вы рассказываете, похоже на качели – то очень быстро, то словно все замирает») и работа с противоречивыми частями опыта.</a:t>
          </a:r>
        </a:p>
      </dsp:txBody>
      <dsp:txXfrm>
        <a:off x="0" y="4766099"/>
        <a:ext cx="11480801" cy="92839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347B37-672A-46A5-94A0-8804FFC71025}">
      <dsp:nvSpPr>
        <dsp:cNvPr id="0" name=""/>
        <dsp:cNvSpPr/>
      </dsp:nvSpPr>
      <dsp:spPr>
        <a:xfrm>
          <a:off x="0" y="0"/>
          <a:ext cx="113744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DEFFFC-6F98-4F41-829C-6875C680B0CE}">
      <dsp:nvSpPr>
        <dsp:cNvPr id="0" name=""/>
        <dsp:cNvSpPr/>
      </dsp:nvSpPr>
      <dsp:spPr>
        <a:xfrm>
          <a:off x="0" y="0"/>
          <a:ext cx="2274899" cy="1165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Быстро, сбивчиво, с тревожной интонацией</a:t>
          </a:r>
          <a:endParaRPr lang="ru-RU" sz="20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0"/>
        <a:ext cx="2274899" cy="1165505"/>
      </dsp:txXfrm>
    </dsp:sp>
    <dsp:sp modelId="{77E8C331-39B5-4AD3-906D-0119D279E2A6}">
      <dsp:nvSpPr>
        <dsp:cNvPr id="0" name=""/>
        <dsp:cNvSpPr/>
      </dsp:nvSpPr>
      <dsp:spPr>
        <a:xfrm>
          <a:off x="2445517" y="52925"/>
          <a:ext cx="8928981" cy="105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сигнал к замедлению и структурированию</a:t>
          </a:r>
          <a:endParaRPr lang="ru-RU" sz="27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445517" y="52925"/>
        <a:ext cx="8928981" cy="1058515"/>
      </dsp:txXfrm>
    </dsp:sp>
    <dsp:sp modelId="{96787C4F-6216-4A2F-9BDB-A178781D5C81}">
      <dsp:nvSpPr>
        <dsp:cNvPr id="0" name=""/>
        <dsp:cNvSpPr/>
      </dsp:nvSpPr>
      <dsp:spPr>
        <a:xfrm>
          <a:off x="2274899" y="1111441"/>
          <a:ext cx="90995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1014E-0568-45B2-9887-1886D58BA005}">
      <dsp:nvSpPr>
        <dsp:cNvPr id="0" name=""/>
        <dsp:cNvSpPr/>
      </dsp:nvSpPr>
      <dsp:spPr>
        <a:xfrm>
          <a:off x="0" y="1165505"/>
          <a:ext cx="113744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5C035F-97B5-43C1-8B03-7A98A5499D92}">
      <dsp:nvSpPr>
        <dsp:cNvPr id="0" name=""/>
        <dsp:cNvSpPr/>
      </dsp:nvSpPr>
      <dsp:spPr>
        <a:xfrm>
          <a:off x="0" y="1165505"/>
          <a:ext cx="2274899" cy="1165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Глухо, тихо, с длинными паузами </a:t>
          </a:r>
          <a:endParaRPr lang="ru-RU" sz="20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1165505"/>
        <a:ext cx="2274899" cy="1165505"/>
      </dsp:txXfrm>
    </dsp:sp>
    <dsp:sp modelId="{066A2A5C-5F68-43CC-B59E-F70518886E88}">
      <dsp:nvSpPr>
        <dsp:cNvPr id="0" name=""/>
        <dsp:cNvSpPr/>
      </dsp:nvSpPr>
      <dsp:spPr>
        <a:xfrm>
          <a:off x="2445517" y="1218431"/>
          <a:ext cx="8928981" cy="105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поддержке присутствием, нормализации переживаний, а не к быстрой постановке задач</a:t>
          </a:r>
          <a:endParaRPr lang="ru-RU" sz="27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445517" y="1218431"/>
        <a:ext cx="8928981" cy="1058515"/>
      </dsp:txXfrm>
    </dsp:sp>
    <dsp:sp modelId="{3B518C3D-A6A1-4175-80F1-211993108592}">
      <dsp:nvSpPr>
        <dsp:cNvPr id="0" name=""/>
        <dsp:cNvSpPr/>
      </dsp:nvSpPr>
      <dsp:spPr>
        <a:xfrm>
          <a:off x="2274899" y="2276947"/>
          <a:ext cx="90995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CD279-34D8-434D-A45D-7220E652979B}">
      <dsp:nvSpPr>
        <dsp:cNvPr id="0" name=""/>
        <dsp:cNvSpPr/>
      </dsp:nvSpPr>
      <dsp:spPr>
        <a:xfrm>
          <a:off x="0" y="2331011"/>
          <a:ext cx="113744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A26DE-4EA8-4F3D-AA73-ACF7FB4DFED0}">
      <dsp:nvSpPr>
        <dsp:cNvPr id="0" name=""/>
        <dsp:cNvSpPr/>
      </dsp:nvSpPr>
      <dsp:spPr>
        <a:xfrm>
          <a:off x="0" y="2331011"/>
          <a:ext cx="2274899" cy="1165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Резко, с всплесками громкости </a:t>
          </a:r>
          <a:endParaRPr lang="ru-RU" sz="20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331011"/>
        <a:ext cx="2274899" cy="1165505"/>
      </dsp:txXfrm>
    </dsp:sp>
    <dsp:sp modelId="{AEE09929-76F6-484A-974F-2775EA67D307}">
      <dsp:nvSpPr>
        <dsp:cNvPr id="0" name=""/>
        <dsp:cNvSpPr/>
      </dsp:nvSpPr>
      <dsp:spPr>
        <a:xfrm>
          <a:off x="2445517" y="2383937"/>
          <a:ext cx="8928981" cy="105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признанию границ и злости, а не к немедленному «успокоению»;</a:t>
          </a:r>
          <a:endParaRPr lang="ru-RU" sz="27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445517" y="2383937"/>
        <a:ext cx="8928981" cy="1058515"/>
      </dsp:txXfrm>
    </dsp:sp>
    <dsp:sp modelId="{14C0B271-A71E-40D4-B807-61A9AD44B736}">
      <dsp:nvSpPr>
        <dsp:cNvPr id="0" name=""/>
        <dsp:cNvSpPr/>
      </dsp:nvSpPr>
      <dsp:spPr>
        <a:xfrm>
          <a:off x="2274899" y="3442453"/>
          <a:ext cx="90995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37ECF5-A66F-43B8-9B91-C7CB6A4E62EA}">
      <dsp:nvSpPr>
        <dsp:cNvPr id="0" name=""/>
        <dsp:cNvSpPr/>
      </dsp:nvSpPr>
      <dsp:spPr>
        <a:xfrm>
          <a:off x="0" y="3496517"/>
          <a:ext cx="113744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80803F-612B-49D1-9600-BF903D1C0683}">
      <dsp:nvSpPr>
        <dsp:cNvPr id="0" name=""/>
        <dsp:cNvSpPr/>
      </dsp:nvSpPr>
      <dsp:spPr>
        <a:xfrm>
          <a:off x="0" y="3496517"/>
          <a:ext cx="2274899" cy="1165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Обрывисто и стыдливо </a:t>
          </a:r>
          <a:endParaRPr lang="ru-RU" sz="2000" b="1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3496517"/>
        <a:ext cx="2274899" cy="1165505"/>
      </dsp:txXfrm>
    </dsp:sp>
    <dsp:sp modelId="{6F96775D-624E-4472-94F3-57180E920524}">
      <dsp:nvSpPr>
        <dsp:cNvPr id="0" name=""/>
        <dsp:cNvSpPr/>
      </dsp:nvSpPr>
      <dsp:spPr>
        <a:xfrm>
          <a:off x="2445517" y="3549443"/>
          <a:ext cx="8928981" cy="1058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 максимальной </a:t>
          </a:r>
          <a:r>
            <a:rPr lang="ru-RU" sz="2700" b="0" kern="120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безоценочности</a:t>
          </a:r>
          <a:r>
            <a:rPr lang="ru-RU" sz="2700" b="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и прозрачности действий психолога</a:t>
          </a:r>
          <a:endParaRPr lang="ru-RU" sz="27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445517" y="3549443"/>
        <a:ext cx="8928981" cy="1058515"/>
      </dsp:txXfrm>
    </dsp:sp>
    <dsp:sp modelId="{FB4C4963-8FE2-4A8D-85C0-7D9E35D7C612}">
      <dsp:nvSpPr>
        <dsp:cNvPr id="0" name=""/>
        <dsp:cNvSpPr/>
      </dsp:nvSpPr>
      <dsp:spPr>
        <a:xfrm>
          <a:off x="2274899" y="4607959"/>
          <a:ext cx="90995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6D0C0-7CE0-43D3-A1FF-8CB2F0AF9BD3}">
      <dsp:nvSpPr>
        <dsp:cNvPr id="0" name=""/>
        <dsp:cNvSpPr/>
      </dsp:nvSpPr>
      <dsp:spPr>
        <a:xfrm>
          <a:off x="2622" y="0"/>
          <a:ext cx="2573693" cy="314689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Катастрофизация</a:t>
          </a:r>
          <a:endParaRPr lang="ru-RU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622" y="0"/>
        <a:ext cx="2573693" cy="944067"/>
      </dsp:txXfrm>
    </dsp:sp>
    <dsp:sp modelId="{73513C06-0AA9-44B4-BD43-505692E12D13}">
      <dsp:nvSpPr>
        <dsp:cNvPr id="0" name=""/>
        <dsp:cNvSpPr/>
      </dsp:nvSpPr>
      <dsp:spPr>
        <a:xfrm>
          <a:off x="259992" y="944067"/>
          <a:ext cx="2058954" cy="20454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Слова: «катастрофа», «ужас», «конец», «ничего хорошего не будет», «все рухнуло».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19902" y="1003977"/>
        <a:ext cx="1939134" cy="1925659"/>
      </dsp:txXfrm>
    </dsp:sp>
    <dsp:sp modelId="{D78C7D5E-F546-4A42-9DF4-55995BE5977D}">
      <dsp:nvSpPr>
        <dsp:cNvPr id="0" name=""/>
        <dsp:cNvSpPr/>
      </dsp:nvSpPr>
      <dsp:spPr>
        <a:xfrm>
          <a:off x="2769342" y="0"/>
          <a:ext cx="2573693" cy="314689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Сверхобобщение</a:t>
          </a:r>
          <a:endParaRPr lang="ru-RU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769342" y="0"/>
        <a:ext cx="2573693" cy="944067"/>
      </dsp:txXfrm>
    </dsp:sp>
    <dsp:sp modelId="{E093F316-1EAF-43CE-B3E3-F5646DA2FA78}">
      <dsp:nvSpPr>
        <dsp:cNvPr id="0" name=""/>
        <dsp:cNvSpPr/>
      </dsp:nvSpPr>
      <dsp:spPr>
        <a:xfrm>
          <a:off x="3026712" y="944067"/>
          <a:ext cx="2058954" cy="2045479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Маркеры: «всегда», «никогда», «все», «никто».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3086622" y="1003977"/>
        <a:ext cx="1939134" cy="1925659"/>
      </dsp:txXfrm>
    </dsp:sp>
    <dsp:sp modelId="{2B3627DB-DBD2-4D76-B262-FFC8B63A15E6}">
      <dsp:nvSpPr>
        <dsp:cNvPr id="0" name=""/>
        <dsp:cNvSpPr/>
      </dsp:nvSpPr>
      <dsp:spPr>
        <a:xfrm>
          <a:off x="5536062" y="0"/>
          <a:ext cx="2573693" cy="314689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Долженствование</a:t>
          </a:r>
          <a:endParaRPr lang="ru-RU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536062" y="0"/>
        <a:ext cx="2573693" cy="944067"/>
      </dsp:txXfrm>
    </dsp:sp>
    <dsp:sp modelId="{DF1F1879-9DA7-44BF-B44A-49CAC5603389}">
      <dsp:nvSpPr>
        <dsp:cNvPr id="0" name=""/>
        <dsp:cNvSpPr/>
      </dsp:nvSpPr>
      <dsp:spPr>
        <a:xfrm>
          <a:off x="5793432" y="944067"/>
          <a:ext cx="2058954" cy="2045479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Слова: «я должен», «обязан», «нормальный человек обязан…».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853342" y="1003977"/>
        <a:ext cx="1939134" cy="1925659"/>
      </dsp:txXfrm>
    </dsp:sp>
    <dsp:sp modelId="{D8AB43B9-3331-4C05-86A4-55997E1C04DA}">
      <dsp:nvSpPr>
        <dsp:cNvPr id="0" name=""/>
        <dsp:cNvSpPr/>
      </dsp:nvSpPr>
      <dsp:spPr>
        <a:xfrm>
          <a:off x="8302783" y="0"/>
          <a:ext cx="2573693" cy="314689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Чтение мыслей</a:t>
          </a:r>
          <a:endParaRPr lang="ru-RU" sz="2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302783" y="0"/>
        <a:ext cx="2573693" cy="944067"/>
      </dsp:txXfrm>
    </dsp:sp>
    <dsp:sp modelId="{DCABF65C-B136-45D5-9AD3-67716025E0AA}">
      <dsp:nvSpPr>
        <dsp:cNvPr id="0" name=""/>
        <dsp:cNvSpPr/>
      </dsp:nvSpPr>
      <dsp:spPr>
        <a:xfrm>
          <a:off x="8560152" y="944067"/>
          <a:ext cx="2058954" cy="2045479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Формулировки: «они думают, что я…», «им всем ясно, что я…».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620062" y="1003977"/>
        <a:ext cx="1939134" cy="1925659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6D0C0-7CE0-43D3-A1FF-8CB2F0AF9BD3}">
      <dsp:nvSpPr>
        <dsp:cNvPr id="0" name=""/>
        <dsp:cNvSpPr/>
      </dsp:nvSpPr>
      <dsp:spPr>
        <a:xfrm>
          <a:off x="1328" y="0"/>
          <a:ext cx="3452839" cy="334097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Суицидальный риск</a:t>
          </a:r>
        </a:p>
      </dsp:txBody>
      <dsp:txXfrm>
        <a:off x="1328" y="0"/>
        <a:ext cx="3452839" cy="1002291"/>
      </dsp:txXfrm>
    </dsp:sp>
    <dsp:sp modelId="{73513C06-0AA9-44B4-BD43-505692E12D13}">
      <dsp:nvSpPr>
        <dsp:cNvPr id="0" name=""/>
        <dsp:cNvSpPr/>
      </dsp:nvSpPr>
      <dsp:spPr>
        <a:xfrm>
          <a:off x="346611" y="1003270"/>
          <a:ext cx="2762271" cy="1007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Прямые высказывания: «не хочу жить», «лучше бы умереть», «хочу покончить с собой».</a:t>
          </a:r>
        </a:p>
      </dsp:txBody>
      <dsp:txXfrm>
        <a:off x="376115" y="1032774"/>
        <a:ext cx="2703263" cy="948340"/>
      </dsp:txXfrm>
    </dsp:sp>
    <dsp:sp modelId="{47627A1D-BABF-4C43-A059-55E87386EA62}">
      <dsp:nvSpPr>
        <dsp:cNvPr id="0" name=""/>
        <dsp:cNvSpPr/>
      </dsp:nvSpPr>
      <dsp:spPr>
        <a:xfrm>
          <a:off x="346611" y="2165595"/>
          <a:ext cx="2762271" cy="1007348"/>
        </a:xfrm>
        <a:prstGeom prst="roundRect">
          <a:avLst>
            <a:gd name="adj" fmla="val 10000"/>
          </a:avLst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Завуалированные: «устал жить», «не вижу смысла», «хотелось бы просто заснуть и не проснуться», «без меня было бы легче»</a:t>
          </a:r>
        </a:p>
      </dsp:txBody>
      <dsp:txXfrm>
        <a:off x="376115" y="2195099"/>
        <a:ext cx="2703263" cy="948340"/>
      </dsp:txXfrm>
    </dsp:sp>
    <dsp:sp modelId="{D78C7D5E-F546-4A42-9DF4-55995BE5977D}">
      <dsp:nvSpPr>
        <dsp:cNvPr id="0" name=""/>
        <dsp:cNvSpPr/>
      </dsp:nvSpPr>
      <dsp:spPr>
        <a:xfrm>
          <a:off x="3713129" y="0"/>
          <a:ext cx="3452839" cy="334097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Насилие</a:t>
          </a:r>
        </a:p>
      </dsp:txBody>
      <dsp:txXfrm>
        <a:off x="3713129" y="0"/>
        <a:ext cx="3452839" cy="1002291"/>
      </dsp:txXfrm>
    </dsp:sp>
    <dsp:sp modelId="{E093F316-1EAF-43CE-B3E3-F5646DA2FA78}">
      <dsp:nvSpPr>
        <dsp:cNvPr id="0" name=""/>
        <dsp:cNvSpPr/>
      </dsp:nvSpPr>
      <dsp:spPr>
        <a:xfrm>
          <a:off x="4058413" y="1002577"/>
          <a:ext cx="2762271" cy="656367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strike="noStrike" kern="1200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«Иногда он срывается»</a:t>
          </a:r>
          <a:endParaRPr lang="ru-RU" sz="1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077637" y="1021801"/>
        <a:ext cx="2723823" cy="617919"/>
      </dsp:txXfrm>
    </dsp:sp>
    <dsp:sp modelId="{109511DD-C263-4036-AEC0-FA23C15BE2E7}">
      <dsp:nvSpPr>
        <dsp:cNvPr id="0" name=""/>
        <dsp:cNvSpPr/>
      </dsp:nvSpPr>
      <dsp:spPr>
        <a:xfrm>
          <a:off x="4058413" y="1759923"/>
          <a:ext cx="2762271" cy="656367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strike="noStrike" kern="1200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«Может шлёпнуть, но это воспитание»</a:t>
          </a:r>
        </a:p>
      </dsp:txBody>
      <dsp:txXfrm>
        <a:off x="4077637" y="1779147"/>
        <a:ext cx="2723823" cy="617919"/>
      </dsp:txXfrm>
    </dsp:sp>
    <dsp:sp modelId="{15480CBA-AAA0-4A3B-836B-D7ACAC42ADBD}">
      <dsp:nvSpPr>
        <dsp:cNvPr id="0" name=""/>
        <dsp:cNvSpPr/>
      </dsp:nvSpPr>
      <dsp:spPr>
        <a:xfrm>
          <a:off x="4058413" y="2517270"/>
          <a:ext cx="2762271" cy="656367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u="none" strike="noStrike" kern="1200" cap="none" dirty="0">
              <a:solidFill>
                <a:schemeClr val="dk1"/>
              </a:solidFill>
              <a:effectLst/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rPr>
            <a:t>«Переходит границы, но потом извиняется»</a:t>
          </a:r>
        </a:p>
      </dsp:txBody>
      <dsp:txXfrm>
        <a:off x="4077637" y="2536494"/>
        <a:ext cx="2723823" cy="617919"/>
      </dsp:txXfrm>
    </dsp:sp>
    <dsp:sp modelId="{2B3627DB-DBD2-4D76-B262-FFC8B63A15E6}">
      <dsp:nvSpPr>
        <dsp:cNvPr id="0" name=""/>
        <dsp:cNvSpPr/>
      </dsp:nvSpPr>
      <dsp:spPr>
        <a:xfrm>
          <a:off x="7424931" y="0"/>
          <a:ext cx="3452839" cy="334097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dirty="0" err="1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Аддикции</a:t>
          </a:r>
          <a:endParaRPr lang="ru-RU" sz="29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424931" y="0"/>
        <a:ext cx="3452839" cy="1002291"/>
      </dsp:txXfrm>
    </dsp:sp>
    <dsp:sp modelId="{DF1F1879-9DA7-44BF-B44A-49CAC5603389}">
      <dsp:nvSpPr>
        <dsp:cNvPr id="0" name=""/>
        <dsp:cNvSpPr/>
      </dsp:nvSpPr>
      <dsp:spPr>
        <a:xfrm>
          <a:off x="7770215" y="1003270"/>
          <a:ext cx="2762271" cy="1007348"/>
        </a:xfrm>
        <a:prstGeom prst="roundRect">
          <a:avLst>
            <a:gd name="adj" fmla="val 10000"/>
          </a:avLst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Описания употребления и распространения </a:t>
          </a:r>
          <a:r>
            <a:rPr lang="ru-RU" sz="1400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психоактивныХ</a:t>
          </a: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веществ, азартных игр.</a:t>
          </a:r>
        </a:p>
      </dsp:txBody>
      <dsp:txXfrm>
        <a:off x="7799719" y="1032774"/>
        <a:ext cx="2703263" cy="948340"/>
      </dsp:txXfrm>
    </dsp:sp>
    <dsp:sp modelId="{1184DB9B-B877-4AED-A701-7DEFE435358D}">
      <dsp:nvSpPr>
        <dsp:cNvPr id="0" name=""/>
        <dsp:cNvSpPr/>
      </dsp:nvSpPr>
      <dsp:spPr>
        <a:xfrm>
          <a:off x="7770215" y="2165595"/>
          <a:ext cx="2762271" cy="1007348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Использование соответствующего сленга</a:t>
          </a:r>
        </a:p>
      </dsp:txBody>
      <dsp:txXfrm>
        <a:off x="7799719" y="2195099"/>
        <a:ext cx="2703263" cy="94834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3FBCF2-9E51-410F-94CA-C58E6FA7780F}">
      <dsp:nvSpPr>
        <dsp:cNvPr id="0" name=""/>
        <dsp:cNvSpPr/>
      </dsp:nvSpPr>
      <dsp:spPr>
        <a:xfrm>
          <a:off x="0" y="1746084"/>
          <a:ext cx="11118514" cy="2328112"/>
        </a:xfrm>
        <a:prstGeom prst="notched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5DFA01-0B5D-4DFE-B428-77E99A6208B3}">
      <dsp:nvSpPr>
        <dsp:cNvPr id="0" name=""/>
        <dsp:cNvSpPr/>
      </dsp:nvSpPr>
      <dsp:spPr>
        <a:xfrm>
          <a:off x="628" y="0"/>
          <a:ext cx="1911244" cy="232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Сбор материала</a:t>
          </a:r>
        </a:p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Отмечать ключевые слова (обобщения, «должен», «катастрофа» и т.п.) и яркие метафоры.</a:t>
          </a:r>
        </a:p>
      </dsp:txBody>
      <dsp:txXfrm>
        <a:off x="628" y="0"/>
        <a:ext cx="1911244" cy="2328112"/>
      </dsp:txXfrm>
    </dsp:sp>
    <dsp:sp modelId="{9FC3592C-E9B6-4E7A-8143-95FE02A19FEC}">
      <dsp:nvSpPr>
        <dsp:cNvPr id="0" name=""/>
        <dsp:cNvSpPr/>
      </dsp:nvSpPr>
      <dsp:spPr>
        <a:xfrm>
          <a:off x="665236" y="2619126"/>
          <a:ext cx="582028" cy="58202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2FB7A-C6FE-472F-9E13-A3637C032F09}">
      <dsp:nvSpPr>
        <dsp:cNvPr id="0" name=""/>
        <dsp:cNvSpPr/>
      </dsp:nvSpPr>
      <dsp:spPr>
        <a:xfrm>
          <a:off x="1948274" y="3492169"/>
          <a:ext cx="2089319" cy="232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Структурирование</a:t>
          </a:r>
        </a:p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Мысленно (или в коротких заметках) разделять маркеры на эмоциональные (страх, безнадежность, гнев), когнитивные (искажения), ситуационные (насилие, суицидальный риск, зависимости).</a:t>
          </a:r>
        </a:p>
      </dsp:txBody>
      <dsp:txXfrm>
        <a:off x="1948274" y="3492169"/>
        <a:ext cx="2089319" cy="2328112"/>
      </dsp:txXfrm>
    </dsp:sp>
    <dsp:sp modelId="{30B9CB1D-D0E2-41B4-B1ED-FE23612D6476}">
      <dsp:nvSpPr>
        <dsp:cNvPr id="0" name=""/>
        <dsp:cNvSpPr/>
      </dsp:nvSpPr>
      <dsp:spPr>
        <a:xfrm>
          <a:off x="2701919" y="2619126"/>
          <a:ext cx="582028" cy="582028"/>
        </a:xfrm>
        <a:prstGeom prst="ellipse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64A81-9525-47BC-BD37-3A62D52E12F1}">
      <dsp:nvSpPr>
        <dsp:cNvPr id="0" name=""/>
        <dsp:cNvSpPr/>
      </dsp:nvSpPr>
      <dsp:spPr>
        <a:xfrm>
          <a:off x="4073994" y="0"/>
          <a:ext cx="2221754" cy="232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Уточнение в стиле мотивационного интервьюирования</a:t>
          </a:r>
        </a:p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Использование открытых вопросов, поддерживающих высказываний, отражения </a:t>
          </a:r>
          <a:b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 </a:t>
          </a:r>
          <a:r>
            <a:rPr lang="ru-RU" sz="1200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резюмирования</a:t>
          </a: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.</a:t>
          </a:r>
        </a:p>
      </dsp:txBody>
      <dsp:txXfrm>
        <a:off x="4073994" y="0"/>
        <a:ext cx="2221754" cy="2328112"/>
      </dsp:txXfrm>
    </dsp:sp>
    <dsp:sp modelId="{61DC9B22-1463-49C5-86A3-BE1A6D380879}">
      <dsp:nvSpPr>
        <dsp:cNvPr id="0" name=""/>
        <dsp:cNvSpPr/>
      </dsp:nvSpPr>
      <dsp:spPr>
        <a:xfrm>
          <a:off x="4893857" y="2619126"/>
          <a:ext cx="582028" cy="582028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BAAFB7-2220-4B71-96F2-B1A172FD4101}">
      <dsp:nvSpPr>
        <dsp:cNvPr id="0" name=""/>
        <dsp:cNvSpPr/>
      </dsp:nvSpPr>
      <dsp:spPr>
        <a:xfrm>
          <a:off x="6332150" y="3492169"/>
          <a:ext cx="1599257" cy="232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Прямые вопросы о рисках</a:t>
          </a:r>
        </a:p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Без обвинения, с мягкой интонацией</a:t>
          </a:r>
        </a:p>
      </dsp:txBody>
      <dsp:txXfrm>
        <a:off x="6332150" y="3492169"/>
        <a:ext cx="1599257" cy="2328112"/>
      </dsp:txXfrm>
    </dsp:sp>
    <dsp:sp modelId="{F7A17C40-C1E5-4EB6-B322-D2A5B6775B56}">
      <dsp:nvSpPr>
        <dsp:cNvPr id="0" name=""/>
        <dsp:cNvSpPr/>
      </dsp:nvSpPr>
      <dsp:spPr>
        <a:xfrm>
          <a:off x="6840764" y="2619126"/>
          <a:ext cx="582028" cy="582028"/>
        </a:xfrm>
        <a:prstGeom prst="ellipse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98A414-5DF8-42F9-AF6A-4CC96D0DDBC7}">
      <dsp:nvSpPr>
        <dsp:cNvPr id="0" name=""/>
        <dsp:cNvSpPr/>
      </dsp:nvSpPr>
      <dsp:spPr>
        <a:xfrm>
          <a:off x="7967808" y="0"/>
          <a:ext cx="2038226" cy="23281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Формулирование фокуса консультации</a:t>
          </a:r>
        </a:p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Совместно с консультируемым уточнить, о чем именно пойдет речь сейчас: о снижении риска, поиске поддержки, следующем шаге и т.п.</a:t>
          </a:r>
        </a:p>
      </dsp:txBody>
      <dsp:txXfrm>
        <a:off x="7967808" y="0"/>
        <a:ext cx="2038226" cy="2328112"/>
      </dsp:txXfrm>
    </dsp:sp>
    <dsp:sp modelId="{77231E06-A76A-478C-BEF3-FE458032D68C}">
      <dsp:nvSpPr>
        <dsp:cNvPr id="0" name=""/>
        <dsp:cNvSpPr/>
      </dsp:nvSpPr>
      <dsp:spPr>
        <a:xfrm>
          <a:off x="8695907" y="2619126"/>
          <a:ext cx="582028" cy="582028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DBA6C4-3C56-4C92-88DF-79A290DF68E9}">
      <dsp:nvSpPr>
        <dsp:cNvPr id="0" name=""/>
        <dsp:cNvSpPr/>
      </dsp:nvSpPr>
      <dsp:spPr>
        <a:xfrm>
          <a:off x="1581031" y="955105"/>
          <a:ext cx="8468088" cy="4376256"/>
        </a:xfrm>
        <a:prstGeom prst="rec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B614DE-6788-4E42-A497-E2AE05F708AB}">
      <dsp:nvSpPr>
        <dsp:cNvPr id="0" name=""/>
        <dsp:cNvSpPr/>
      </dsp:nvSpPr>
      <dsp:spPr>
        <a:xfrm>
          <a:off x="1821821" y="1430021"/>
          <a:ext cx="3932307" cy="3743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Нормальная скорость речи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Спокойная манера говорить</a:t>
          </a:r>
          <a:b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Громкость голоса меняется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Отчетливое произношение</a:t>
          </a:r>
          <a:b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Низкий, «глубокий» голос</a:t>
          </a:r>
          <a:b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</a:b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Достаточно «сильный»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Тональность голоса меняется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Голос звучит, словно я улыбаюсь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Выразительность, интонационное богатство</a:t>
          </a:r>
        </a:p>
      </dsp:txBody>
      <dsp:txXfrm>
        <a:off x="1821821" y="1430021"/>
        <a:ext cx="3932307" cy="3743833"/>
      </dsp:txXfrm>
    </dsp:sp>
    <dsp:sp modelId="{E4C44E9E-FECB-47E2-BAB4-E16957C43A12}">
      <dsp:nvSpPr>
        <dsp:cNvPr id="0" name=""/>
        <dsp:cNvSpPr/>
      </dsp:nvSpPr>
      <dsp:spPr>
        <a:xfrm>
          <a:off x="5841730" y="1430021"/>
          <a:ext cx="3932307" cy="3743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громкий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Тихий, слабый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Монотонная речь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Торопливая манера говорить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Медлительная манера говорить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Нечеткое произношение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Высокий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Хриплый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Гнусавый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Резкий голос</a:t>
          </a:r>
        </a:p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9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Голос «не улыбается»</a:t>
          </a:r>
        </a:p>
      </dsp:txBody>
      <dsp:txXfrm>
        <a:off x="5841730" y="1430021"/>
        <a:ext cx="3932307" cy="3743833"/>
      </dsp:txXfrm>
    </dsp:sp>
    <dsp:sp modelId="{38FFA538-40CC-41D1-8D48-E1F08A010125}">
      <dsp:nvSpPr>
        <dsp:cNvPr id="0" name=""/>
        <dsp:cNvSpPr/>
      </dsp:nvSpPr>
      <dsp:spPr>
        <a:xfrm>
          <a:off x="692743" y="42428"/>
          <a:ext cx="1654683" cy="1654683"/>
        </a:xfrm>
        <a:prstGeom prst="plus">
          <a:avLst>
            <a:gd name="adj" fmla="val 328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1F3BD-2664-454A-BB17-C7E9A4AAFB4B}">
      <dsp:nvSpPr>
        <dsp:cNvPr id="0" name=""/>
        <dsp:cNvSpPr/>
      </dsp:nvSpPr>
      <dsp:spPr>
        <a:xfrm>
          <a:off x="8868828" y="637492"/>
          <a:ext cx="1557349" cy="53368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C34A5-606D-4BEC-9688-E202D0AE9589}">
      <dsp:nvSpPr>
        <dsp:cNvPr id="0" name=""/>
        <dsp:cNvSpPr/>
      </dsp:nvSpPr>
      <dsp:spPr>
        <a:xfrm>
          <a:off x="5802796" y="1438027"/>
          <a:ext cx="973" cy="3575721"/>
        </a:xfrm>
        <a:prstGeom prst="line">
          <a:avLst/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C545A8-9DD0-49BF-898E-3B18CDD96B2E}">
      <dsp:nvSpPr>
        <dsp:cNvPr id="0" name=""/>
        <dsp:cNvSpPr/>
      </dsp:nvSpPr>
      <dsp:spPr>
        <a:xfrm>
          <a:off x="1227678" y="264105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Монотонность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Вызывает равнодушие относительно сказанной психологом информации</a:t>
          </a:r>
        </a:p>
      </dsp:txBody>
      <dsp:txXfrm>
        <a:off x="1227678" y="264105"/>
        <a:ext cx="4639166" cy="1449739"/>
      </dsp:txXfrm>
    </dsp:sp>
    <dsp:sp modelId="{55D446B8-BAC2-44F6-8811-5FF8376DA720}">
      <dsp:nvSpPr>
        <dsp:cNvPr id="0" name=""/>
        <dsp:cNvSpPr/>
      </dsp:nvSpPr>
      <dsp:spPr>
        <a:xfrm>
          <a:off x="1034379" y="54699"/>
          <a:ext cx="1014817" cy="15222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70E62A-9529-446F-84D9-99DFDEE6FDE0}">
      <dsp:nvSpPr>
        <dsp:cNvPr id="0" name=""/>
        <dsp:cNvSpPr/>
      </dsp:nvSpPr>
      <dsp:spPr>
        <a:xfrm>
          <a:off x="6279218" y="264105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Неуверенность в голосе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Консультируемый не верит доводам психолога</a:t>
          </a:r>
        </a:p>
      </dsp:txBody>
      <dsp:txXfrm>
        <a:off x="6279218" y="264105"/>
        <a:ext cx="4639166" cy="1449739"/>
      </dsp:txXfrm>
    </dsp:sp>
    <dsp:sp modelId="{75C7A5B0-8E1A-4F3F-AAC5-D3A34C3246B4}">
      <dsp:nvSpPr>
        <dsp:cNvPr id="0" name=""/>
        <dsp:cNvSpPr/>
      </dsp:nvSpPr>
      <dsp:spPr>
        <a:xfrm>
          <a:off x="6085920" y="54699"/>
          <a:ext cx="1014817" cy="15222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225C22-9812-4311-A82C-BB02E3B343B3}">
      <dsp:nvSpPr>
        <dsp:cNvPr id="0" name=""/>
        <dsp:cNvSpPr/>
      </dsp:nvSpPr>
      <dsp:spPr>
        <a:xfrm>
          <a:off x="1227678" y="2089167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Бормотание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231F20"/>
            </a:buClr>
            <a:buSzPts val="900"/>
            <a:buFont typeface="Trebuchet MS" panose="020B0603020202020204" pitchFamily="34" charset="0"/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Вызывает сомнения по поводу достоверности подаваемой информации, ассоциируется с негативной информацией</a:t>
          </a:r>
        </a:p>
      </dsp:txBody>
      <dsp:txXfrm>
        <a:off x="1227678" y="2089167"/>
        <a:ext cx="4639166" cy="1449739"/>
      </dsp:txXfrm>
    </dsp:sp>
    <dsp:sp modelId="{2E11CC12-C2E3-4622-9069-CE710F995ADA}">
      <dsp:nvSpPr>
        <dsp:cNvPr id="0" name=""/>
        <dsp:cNvSpPr/>
      </dsp:nvSpPr>
      <dsp:spPr>
        <a:xfrm>
          <a:off x="1034379" y="1879760"/>
          <a:ext cx="1014817" cy="15222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5838EC-738D-4A0B-888D-59383B1C672A}">
      <dsp:nvSpPr>
        <dsp:cNvPr id="0" name=""/>
        <dsp:cNvSpPr/>
      </dsp:nvSpPr>
      <dsp:spPr>
        <a:xfrm>
          <a:off x="6279218" y="2089167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тихий голос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231F20"/>
            </a:buClr>
            <a:buSzPts val="900"/>
            <a:buFont typeface="Trebuchet MS" panose="020B0603020202020204" pitchFamily="34" charset="0"/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Сложно для восприятия и анализа</a:t>
          </a:r>
        </a:p>
      </dsp:txBody>
      <dsp:txXfrm>
        <a:off x="6279218" y="2089167"/>
        <a:ext cx="4639166" cy="1449739"/>
      </dsp:txXfrm>
    </dsp:sp>
    <dsp:sp modelId="{50AAE0FE-1ED5-41E0-9B5A-6DC009E79698}">
      <dsp:nvSpPr>
        <dsp:cNvPr id="0" name=""/>
        <dsp:cNvSpPr/>
      </dsp:nvSpPr>
      <dsp:spPr>
        <a:xfrm>
          <a:off x="6053080" y="1879760"/>
          <a:ext cx="1014817" cy="152222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F5B2E3-230D-4C49-9123-ED21E56C5155}">
      <dsp:nvSpPr>
        <dsp:cNvPr id="0" name=""/>
        <dsp:cNvSpPr/>
      </dsp:nvSpPr>
      <dsp:spPr>
        <a:xfrm>
          <a:off x="1227678" y="3914228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Громкий голос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Ассоциируется с проявлением агрессии, воспринимается </a:t>
          </a:r>
          <a:r>
            <a:rPr lang="ru-RU" sz="1400" kern="12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консультируемым</a:t>
          </a: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как потеря контроля над ситуацией и желанием запугать собеседника</a:t>
          </a:r>
        </a:p>
      </dsp:txBody>
      <dsp:txXfrm>
        <a:off x="1227678" y="3914228"/>
        <a:ext cx="4639166" cy="1449739"/>
      </dsp:txXfrm>
    </dsp:sp>
    <dsp:sp modelId="{289896AC-1D39-4FAD-BE49-32140E0E067C}">
      <dsp:nvSpPr>
        <dsp:cNvPr id="0" name=""/>
        <dsp:cNvSpPr/>
      </dsp:nvSpPr>
      <dsp:spPr>
        <a:xfrm>
          <a:off x="1034379" y="3704821"/>
          <a:ext cx="1014817" cy="152222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A2BE95-77A9-4C71-8770-FE0B1629758A}">
      <dsp:nvSpPr>
        <dsp:cNvPr id="0" name=""/>
        <dsp:cNvSpPr/>
      </dsp:nvSpPr>
      <dsp:spPr>
        <a:xfrm>
          <a:off x="6279218" y="3914228"/>
          <a:ext cx="4639166" cy="14497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1957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i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Резкость в голосе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Снижает качество восприятия слов психолога, повышает тревожность</a:t>
          </a:r>
        </a:p>
      </dsp:txBody>
      <dsp:txXfrm>
        <a:off x="6279218" y="3914228"/>
        <a:ext cx="4639166" cy="1449739"/>
      </dsp:txXfrm>
    </dsp:sp>
    <dsp:sp modelId="{7223FE57-A06D-4EA9-82A5-76DFF9AEA435}">
      <dsp:nvSpPr>
        <dsp:cNvPr id="0" name=""/>
        <dsp:cNvSpPr/>
      </dsp:nvSpPr>
      <dsp:spPr>
        <a:xfrm>
          <a:off x="6085920" y="3704821"/>
          <a:ext cx="1014817" cy="152222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37996-BB53-4B08-99D1-8BAB5563AF0A}">
      <dsp:nvSpPr>
        <dsp:cNvPr id="0" name=""/>
        <dsp:cNvSpPr/>
      </dsp:nvSpPr>
      <dsp:spPr>
        <a:xfrm>
          <a:off x="0" y="0"/>
          <a:ext cx="8458221" cy="9561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Слишком ранняя «диагностика»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торопливый темп, </a:t>
          </a:r>
          <a:r>
            <a:rPr lang="ru-RU" sz="13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обрубленные</a:t>
          </a: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фразы</a:t>
          </a:r>
        </a:p>
      </dsp:txBody>
      <dsp:txXfrm>
        <a:off x="28005" y="28005"/>
        <a:ext cx="7314576" cy="900152"/>
      </dsp:txXfrm>
    </dsp:sp>
    <dsp:sp modelId="{C7A556BF-C9D5-4E0B-81C5-D3735A350358}">
      <dsp:nvSpPr>
        <dsp:cNvPr id="0" name=""/>
        <dsp:cNvSpPr/>
      </dsp:nvSpPr>
      <dsp:spPr>
        <a:xfrm>
          <a:off x="631620" y="1088963"/>
          <a:ext cx="8458221" cy="956162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Внимание только к проблеме, а не к человеку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сухой, «деловой» тон, нет </a:t>
          </a:r>
          <a:r>
            <a:rPr lang="ru-RU" sz="13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эмоциональных маркеров</a:t>
          </a: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поддержки</a:t>
          </a:r>
        </a:p>
      </dsp:txBody>
      <dsp:txXfrm>
        <a:off x="659625" y="1116968"/>
        <a:ext cx="7149085" cy="900152"/>
      </dsp:txXfrm>
    </dsp:sp>
    <dsp:sp modelId="{B6F35906-6CEA-4DC5-88DE-F132362B4C57}">
      <dsp:nvSpPr>
        <dsp:cNvPr id="0" name=""/>
        <dsp:cNvSpPr/>
      </dsp:nvSpPr>
      <dsp:spPr>
        <a:xfrm>
          <a:off x="1263240" y="2177926"/>
          <a:ext cx="8458221" cy="956162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Конфликт ценностей и «поучающий» тон.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оценочные акценты, «металлизированный» тембр, жёсткое нисходящее завершение – ощущение давления</a:t>
          </a:r>
        </a:p>
      </dsp:txBody>
      <dsp:txXfrm>
        <a:off x="1291245" y="2205931"/>
        <a:ext cx="7149085" cy="900152"/>
      </dsp:txXfrm>
    </dsp:sp>
    <dsp:sp modelId="{712667B5-8250-468E-AF75-DBD28E695882}">
      <dsp:nvSpPr>
        <dsp:cNvPr id="0" name=""/>
        <dsp:cNvSpPr/>
      </dsp:nvSpPr>
      <dsp:spPr>
        <a:xfrm>
          <a:off x="1894861" y="3266889"/>
          <a:ext cx="8458221" cy="956162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Работа только с декларируемым запросом.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игнорирование </a:t>
          </a:r>
          <a:r>
            <a:rPr lang="ru-RU" sz="13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тона и пауз </a:t>
          </a:r>
          <a:r>
            <a:rPr lang="ru-RU" sz="1300" kern="1200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300" kern="12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922866" y="3294894"/>
        <a:ext cx="7149085" cy="900152"/>
      </dsp:txXfrm>
    </dsp:sp>
    <dsp:sp modelId="{7E5D713E-6DF4-41F5-B5D2-3A2ECAE79E8A}">
      <dsp:nvSpPr>
        <dsp:cNvPr id="0" name=""/>
        <dsp:cNvSpPr/>
      </dsp:nvSpPr>
      <dsp:spPr>
        <a:xfrm>
          <a:off x="2526481" y="4355852"/>
          <a:ext cx="8458221" cy="956162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Позиция «сверху» – </a:t>
          </a:r>
          <a:r>
            <a:rPr lang="ru-RU" sz="1700" b="1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экспертность</a:t>
          </a:r>
          <a:r>
            <a:rPr lang="ru-RU" sz="17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без присоединения.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3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резкая уверенность</a:t>
          </a: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, ускоренный темп, </a:t>
          </a:r>
          <a:r>
            <a:rPr lang="ru-RU" sz="13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минимум вопросов</a:t>
          </a:r>
          <a:r>
            <a:rPr lang="ru-RU" sz="13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.</a:t>
          </a:r>
        </a:p>
      </dsp:txBody>
      <dsp:txXfrm>
        <a:off x="2554486" y="4383857"/>
        <a:ext cx="7149085" cy="900152"/>
      </dsp:txXfrm>
    </dsp:sp>
    <dsp:sp modelId="{97EF2120-EDD1-49E2-BB5C-46584B88B2EB}">
      <dsp:nvSpPr>
        <dsp:cNvPr id="0" name=""/>
        <dsp:cNvSpPr/>
      </dsp:nvSpPr>
      <dsp:spPr>
        <a:xfrm>
          <a:off x="7836715" y="698529"/>
          <a:ext cx="621505" cy="621505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976554" y="698529"/>
        <a:ext cx="341827" cy="467683"/>
      </dsp:txXfrm>
    </dsp:sp>
    <dsp:sp modelId="{42B2E64C-8E51-420B-BC64-0BD817C751CE}">
      <dsp:nvSpPr>
        <dsp:cNvPr id="0" name=""/>
        <dsp:cNvSpPr/>
      </dsp:nvSpPr>
      <dsp:spPr>
        <a:xfrm>
          <a:off x="8468335" y="1787493"/>
          <a:ext cx="621505" cy="621505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8608174" y="1787493"/>
        <a:ext cx="341827" cy="467683"/>
      </dsp:txXfrm>
    </dsp:sp>
    <dsp:sp modelId="{F1E1AAAE-649C-4235-B467-5D8CDCFF6E6D}">
      <dsp:nvSpPr>
        <dsp:cNvPr id="0" name=""/>
        <dsp:cNvSpPr/>
      </dsp:nvSpPr>
      <dsp:spPr>
        <a:xfrm>
          <a:off x="9099956" y="2860520"/>
          <a:ext cx="621505" cy="621505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9239795" y="2860520"/>
        <a:ext cx="341827" cy="467683"/>
      </dsp:txXfrm>
    </dsp:sp>
    <dsp:sp modelId="{D63C0C2C-7DA9-4774-BBA6-98BA76F240D2}">
      <dsp:nvSpPr>
        <dsp:cNvPr id="0" name=""/>
        <dsp:cNvSpPr/>
      </dsp:nvSpPr>
      <dsp:spPr>
        <a:xfrm>
          <a:off x="9731576" y="3960107"/>
          <a:ext cx="621505" cy="621505"/>
        </a:xfrm>
        <a:prstGeom prst="downArrow">
          <a:avLst>
            <a:gd name="adj1" fmla="val 55000"/>
            <a:gd name="adj2" fmla="val 45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9871415" y="3960107"/>
        <a:ext cx="341827" cy="4676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68662A-87C1-4A54-A26F-796FC6211569}">
      <dsp:nvSpPr>
        <dsp:cNvPr id="0" name=""/>
        <dsp:cNvSpPr/>
      </dsp:nvSpPr>
      <dsp:spPr>
        <a:xfrm>
          <a:off x="844224" y="0"/>
          <a:ext cx="9567883" cy="5418667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EE1A68-F323-4DB3-9393-689AA07AD848}">
      <dsp:nvSpPr>
        <dsp:cNvPr id="0" name=""/>
        <dsp:cNvSpPr/>
      </dsp:nvSpPr>
      <dsp:spPr>
        <a:xfrm>
          <a:off x="4946" y="1625600"/>
          <a:ext cx="2162776" cy="216746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Приветствие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нейтральная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теплая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формула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нисходящая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интонация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110524" y="1731178"/>
        <a:ext cx="1951620" cy="1956310"/>
      </dsp:txXfrm>
    </dsp:sp>
    <dsp:sp modelId="{9FF95655-E2BB-423D-8CF5-513460DD5F82}">
      <dsp:nvSpPr>
        <dsp:cNvPr id="0" name=""/>
        <dsp:cNvSpPr/>
      </dsp:nvSpPr>
      <dsp:spPr>
        <a:xfrm>
          <a:off x="2275862" y="1625600"/>
          <a:ext cx="2162776" cy="2167466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Безопасность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уверенная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фраза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голос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чуть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ниже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без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ускорения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381440" y="1731178"/>
        <a:ext cx="1951620" cy="1956310"/>
      </dsp:txXfrm>
    </dsp:sp>
    <dsp:sp modelId="{8EF93D74-AE87-4313-96ED-EA69DE434303}">
      <dsp:nvSpPr>
        <dsp:cNvPr id="0" name=""/>
        <dsp:cNvSpPr/>
      </dsp:nvSpPr>
      <dsp:spPr>
        <a:xfrm>
          <a:off x="4546778" y="1625600"/>
          <a:ext cx="2162776" cy="2167466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Инициатива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приглашение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к разговору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намеренная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пауза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2–3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сек</a:t>
          </a:r>
          <a:endParaRPr lang="ru-RU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652356" y="1731178"/>
        <a:ext cx="1951620" cy="1956310"/>
      </dsp:txXfrm>
    </dsp:sp>
    <dsp:sp modelId="{0046BED4-078D-40A3-A6E5-73A9E3CFDF17}">
      <dsp:nvSpPr>
        <dsp:cNvPr id="0" name=""/>
        <dsp:cNvSpPr/>
      </dsp:nvSpPr>
      <dsp:spPr>
        <a:xfrm>
          <a:off x="6817693" y="1625600"/>
          <a:ext cx="2162776" cy="2167466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Подстройка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под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темп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речи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мягкая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регуляция</a:t>
          </a:r>
          <a:endParaRPr lang="en-US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6923271" y="1731178"/>
        <a:ext cx="1951620" cy="1956310"/>
      </dsp:txXfrm>
    </dsp:sp>
    <dsp:sp modelId="{204F9EEC-825D-4C17-A6F1-66F4D429589C}">
      <dsp:nvSpPr>
        <dsp:cNvPr id="0" name=""/>
        <dsp:cNvSpPr/>
      </dsp:nvSpPr>
      <dsp:spPr>
        <a:xfrm>
          <a:off x="9088609" y="1625600"/>
          <a:ext cx="2162776" cy="2167466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Присутствие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ru-RU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–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периодические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отклики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,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произносимые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тише</a:t>
          </a:r>
          <a:r>
            <a:rPr lang="en-US" sz="1700" kern="1200" dirty="0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 и </a:t>
          </a:r>
          <a:r>
            <a:rPr lang="en-US" sz="1700" kern="1200" dirty="0" err="1"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rPr>
            <a:t>мягче</a:t>
          </a:r>
          <a:endParaRPr lang="en-US" sz="17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9194187" y="1731178"/>
        <a:ext cx="1951620" cy="19563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150BC-0F14-4F4D-AB13-2B7F661980C2}">
      <dsp:nvSpPr>
        <dsp:cNvPr id="0" name=""/>
        <dsp:cNvSpPr/>
      </dsp:nvSpPr>
      <dsp:spPr>
        <a:xfrm>
          <a:off x="0" y="275620"/>
          <a:ext cx="11263138" cy="1181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4145" tIns="312420" rIns="87414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Голос звучит чрезмерно бодро, формально, с «служебной» интонацией.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У </a:t>
          </a:r>
          <a:r>
            <a:rPr lang="ru-RU" sz="1500" kern="12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возникает ощущение, что он попал в место, где «будут читать скрипт», а не слышать.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Часто сопровождается шаблонными фразами с одинаковой мелодикой 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75620"/>
        <a:ext cx="11263138" cy="1181250"/>
      </dsp:txXfrm>
    </dsp:sp>
    <dsp:sp modelId="{D978C7B1-B7A9-4AB4-8BD9-4C5355B0B795}">
      <dsp:nvSpPr>
        <dsp:cNvPr id="0" name=""/>
        <dsp:cNvSpPr/>
      </dsp:nvSpPr>
      <dsp:spPr>
        <a:xfrm>
          <a:off x="563156" y="54220"/>
          <a:ext cx="7884196" cy="442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004" tIns="0" rIns="29800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Разговор с оператором «</a:t>
          </a:r>
          <a:r>
            <a:rPr lang="ru-RU" sz="1800" b="1" kern="1200" dirty="0" err="1">
              <a:latin typeface="Segoe UI Light" panose="020B0502040204020203" pitchFamily="34" charset="0"/>
              <a:cs typeface="Segoe UI Light" panose="020B0502040204020203" pitchFamily="34" charset="0"/>
            </a:rPr>
            <a:t>колл</a:t>
          </a: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-центра»</a:t>
          </a:r>
        </a:p>
      </dsp:txBody>
      <dsp:txXfrm>
        <a:off x="584772" y="75836"/>
        <a:ext cx="7840964" cy="399568"/>
      </dsp:txXfrm>
    </dsp:sp>
    <dsp:sp modelId="{A5E6FBED-5A19-42E9-BE4C-1952972B5B96}">
      <dsp:nvSpPr>
        <dsp:cNvPr id="0" name=""/>
        <dsp:cNvSpPr/>
      </dsp:nvSpPr>
      <dsp:spPr>
        <a:xfrm>
          <a:off x="0" y="1759271"/>
          <a:ext cx="11263138" cy="921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4145" tIns="312420" rIns="87414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Много формализованных фраз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Интонация ровная, отчуждённая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1759271"/>
        <a:ext cx="11263138" cy="921375"/>
      </dsp:txXfrm>
    </dsp:sp>
    <dsp:sp modelId="{D26791C7-F4F3-4571-99E5-C3244A37F055}">
      <dsp:nvSpPr>
        <dsp:cNvPr id="0" name=""/>
        <dsp:cNvSpPr/>
      </dsp:nvSpPr>
      <dsp:spPr>
        <a:xfrm>
          <a:off x="563156" y="1537871"/>
          <a:ext cx="7884196" cy="44280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004" tIns="0" rIns="29800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Слишком официальная подача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84772" y="1559487"/>
        <a:ext cx="7840964" cy="399568"/>
      </dsp:txXfrm>
    </dsp:sp>
    <dsp:sp modelId="{F8E39E12-2224-4151-B611-9416CB1BC86C}">
      <dsp:nvSpPr>
        <dsp:cNvPr id="0" name=""/>
        <dsp:cNvSpPr/>
      </dsp:nvSpPr>
      <dsp:spPr>
        <a:xfrm>
          <a:off x="0" y="2983046"/>
          <a:ext cx="11263138" cy="11576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4145" tIns="312420" rIns="87414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Сильно «сочувствующий», жалостливый тон уже в первой фразе, ещё до того, как </a:t>
          </a:r>
          <a:r>
            <a:rPr lang="ru-RU" sz="1500" kern="12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консультируемый</a:t>
          </a: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успел рассказать о проблеме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Это может восприниматься как нарушение границ и попытка «слишком быстро проникнуть внутрь».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2983046"/>
        <a:ext cx="11263138" cy="1157625"/>
      </dsp:txXfrm>
    </dsp:sp>
    <dsp:sp modelId="{BD91A9E1-BA47-4D5A-9CA7-4FFDEAC345A1}">
      <dsp:nvSpPr>
        <dsp:cNvPr id="0" name=""/>
        <dsp:cNvSpPr/>
      </dsp:nvSpPr>
      <dsp:spPr>
        <a:xfrm>
          <a:off x="563156" y="2761646"/>
          <a:ext cx="7884196" cy="44280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004" tIns="0" rIns="29800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Избыточная эмоциональность</a:t>
          </a:r>
          <a:endParaRPr lang="ru-RU" sz="18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84772" y="2783262"/>
        <a:ext cx="7840964" cy="399568"/>
      </dsp:txXfrm>
    </dsp:sp>
    <dsp:sp modelId="{3D1244DD-DE94-4BA1-8DEF-FF27B82A59EC}">
      <dsp:nvSpPr>
        <dsp:cNvPr id="0" name=""/>
        <dsp:cNvSpPr/>
      </dsp:nvSpPr>
      <dsp:spPr>
        <a:xfrm>
          <a:off x="0" y="4443071"/>
          <a:ext cx="11263138" cy="921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4145" tIns="312420" rIns="874145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Лёгкая торопливость, «сбитые» окончания фраз, слышное нетерпение («да‑да, говорите»).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Часто связано с усталостью психолога, но </a:t>
          </a:r>
          <a:r>
            <a:rPr lang="ru-RU" sz="1500" kern="12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консультируемый</a:t>
          </a:r>
          <a:r>
            <a:rPr lang="ru-RU" sz="15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интерпретирует это как «меня здесь не ждут».</a:t>
          </a:r>
          <a:endParaRPr lang="ru-RU" sz="15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0" y="4443071"/>
        <a:ext cx="11263138" cy="921375"/>
      </dsp:txXfrm>
    </dsp:sp>
    <dsp:sp modelId="{F1129388-BB99-4620-914C-5582255F23A3}">
      <dsp:nvSpPr>
        <dsp:cNvPr id="0" name=""/>
        <dsp:cNvSpPr/>
      </dsp:nvSpPr>
      <dsp:spPr>
        <a:xfrm>
          <a:off x="563156" y="4221671"/>
          <a:ext cx="7884196" cy="44280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004" tIns="0" rIns="29800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Вербальное раздражение</a:t>
          </a:r>
        </a:p>
      </dsp:txBody>
      <dsp:txXfrm>
        <a:off x="584772" y="4243287"/>
        <a:ext cx="7840964" cy="3995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F4B15-EBAF-4B47-A3D5-3A18CDA8E7D1}">
      <dsp:nvSpPr>
        <dsp:cNvPr id="0" name=""/>
        <dsp:cNvSpPr/>
      </dsp:nvSpPr>
      <dsp:spPr>
        <a:xfrm>
          <a:off x="421549" y="47248"/>
          <a:ext cx="10135223" cy="1475536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34241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Наблюдение и оценка параметров речи </a:t>
          </a:r>
          <a:r>
            <a:rPr lang="ru-RU" sz="1400" b="1" kern="1200" dirty="0">
              <a:solidFill>
                <a:schemeClr val="bg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400" b="1" kern="1200" dirty="0">
            <a:solidFill>
              <a:schemeClr val="bg1"/>
            </a:solidFill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21549" y="416132"/>
        <a:ext cx="9766339" cy="737768"/>
      </dsp:txXfrm>
    </dsp:sp>
    <dsp:sp modelId="{14A610C7-AA9F-4CA3-ADCC-8F974A6A82FA}">
      <dsp:nvSpPr>
        <dsp:cNvPr id="0" name=""/>
        <dsp:cNvSpPr/>
      </dsp:nvSpPr>
      <dsp:spPr>
        <a:xfrm>
          <a:off x="421549" y="1187506"/>
          <a:ext cx="2336169" cy="27292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Темп (количество слов, пауз), громкость, ритм, частота дыхания (по слышимым вдохам‑выдохам).</a:t>
          </a:r>
          <a:endParaRPr lang="ru-RU" sz="1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421549" y="1187506"/>
        <a:ext cx="2336169" cy="2729297"/>
      </dsp:txXfrm>
    </dsp:sp>
    <dsp:sp modelId="{F199757F-DC6B-451D-AAE8-30FB80325253}">
      <dsp:nvSpPr>
        <dsp:cNvPr id="0" name=""/>
        <dsp:cNvSpPr/>
      </dsp:nvSpPr>
      <dsp:spPr>
        <a:xfrm>
          <a:off x="2757718" y="538919"/>
          <a:ext cx="7799054" cy="1475536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34241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Первичная подстройка</a:t>
          </a:r>
          <a:endParaRPr lang="ru-RU" sz="1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757718" y="907803"/>
        <a:ext cx="7430170" cy="737768"/>
      </dsp:txXfrm>
    </dsp:sp>
    <dsp:sp modelId="{A96308E8-BA40-4FBC-B931-257DB0C6A7E1}">
      <dsp:nvSpPr>
        <dsp:cNvPr id="0" name=""/>
        <dsp:cNvSpPr/>
      </dsp:nvSpPr>
      <dsp:spPr>
        <a:xfrm>
          <a:off x="2757718" y="1679178"/>
          <a:ext cx="2336169" cy="26597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Психолог </a:t>
          </a:r>
          <a:r>
            <a:rPr lang="ru-RU" sz="12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приближает</a:t>
          </a: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 свой темп, громкость и ритм к параметрам </a:t>
          </a:r>
          <a:r>
            <a:rPr lang="ru-RU" sz="1200" kern="12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избегая прямой имитации: важна не копия, а </a:t>
          </a:r>
          <a:r>
            <a:rPr lang="ru-RU" sz="12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гармонизация</a:t>
          </a: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. </a:t>
          </a:r>
          <a:endParaRPr lang="ru-RU" sz="1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2757718" y="1679178"/>
        <a:ext cx="2336169" cy="2659731"/>
      </dsp:txXfrm>
    </dsp:sp>
    <dsp:sp modelId="{6242678C-0014-42F1-9AAB-04DB98356645}">
      <dsp:nvSpPr>
        <dsp:cNvPr id="0" name=""/>
        <dsp:cNvSpPr/>
      </dsp:nvSpPr>
      <dsp:spPr>
        <a:xfrm>
          <a:off x="5093887" y="1030590"/>
          <a:ext cx="5462885" cy="1475536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34241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Постепенное ведение</a:t>
          </a:r>
          <a:endParaRPr lang="ru-RU" sz="14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093887" y="1399474"/>
        <a:ext cx="5094001" cy="737768"/>
      </dsp:txXfrm>
    </dsp:sp>
    <dsp:sp modelId="{9D131D15-5192-4237-9A45-0902E822EB5F}">
      <dsp:nvSpPr>
        <dsp:cNvPr id="0" name=""/>
        <dsp:cNvSpPr/>
      </dsp:nvSpPr>
      <dsp:spPr>
        <a:xfrm>
          <a:off x="5093887" y="2170849"/>
          <a:ext cx="2336169" cy="26775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После установления контакта (консультируемый стал говорить свободнее, чаще использует «я», делится чувствами) психолог </a:t>
          </a:r>
          <a:r>
            <a:rPr lang="ru-RU" sz="12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медленно снижает темп</a:t>
          </a: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слегка уменьшает громкость, удлиняет паузы.</a:t>
          </a:r>
          <a:endParaRPr lang="ru-RU" sz="1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Эмоциональная система консультируемого, ориентируясь на этот «новый ритм», постепенно переходит в более стабильное состояние.</a:t>
          </a:r>
          <a:endParaRPr lang="ru-RU" sz="1200" kern="1200" dirty="0">
            <a:latin typeface="Segoe UI Light" panose="020B0502040204020203" pitchFamily="34" charset="0"/>
            <a:ea typeface="Calibri" panose="020F0502020204030204" pitchFamily="34" charset="0"/>
            <a:cs typeface="Segoe UI Light" panose="020B0502040204020203" pitchFamily="34" charset="0"/>
          </a:endParaRPr>
        </a:p>
      </dsp:txBody>
      <dsp:txXfrm>
        <a:off x="5093887" y="2170849"/>
        <a:ext cx="2336169" cy="2677515"/>
      </dsp:txXfrm>
    </dsp:sp>
    <dsp:sp modelId="{73CA161C-97CE-4335-9362-790D5CE18F30}">
      <dsp:nvSpPr>
        <dsp:cNvPr id="0" name=""/>
        <dsp:cNvSpPr/>
      </dsp:nvSpPr>
      <dsp:spPr>
        <a:xfrm>
          <a:off x="7430056" y="1522261"/>
          <a:ext cx="3126716" cy="1475536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254000" bIns="234241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Использование ритмических пиков</a:t>
          </a:r>
          <a:endParaRPr lang="ru-RU" sz="1400" kern="1200" dirty="0">
            <a:latin typeface="Segoe UI Light" panose="020B0502040204020203" pitchFamily="34" charset="0"/>
            <a:ea typeface="Calibri" panose="020F0502020204030204" pitchFamily="34" charset="0"/>
            <a:cs typeface="Segoe UI Light" panose="020B0502040204020203" pitchFamily="34" charset="0"/>
          </a:endParaRPr>
        </a:p>
      </dsp:txBody>
      <dsp:txXfrm>
        <a:off x="7430056" y="1891145"/>
        <a:ext cx="2757832" cy="737768"/>
      </dsp:txXfrm>
    </dsp:sp>
    <dsp:sp modelId="{37628094-6E11-4674-BA5F-2E438AD2F8FF}">
      <dsp:nvSpPr>
        <dsp:cNvPr id="0" name=""/>
        <dsp:cNvSpPr/>
      </dsp:nvSpPr>
      <dsp:spPr>
        <a:xfrm>
          <a:off x="7430056" y="2662520"/>
          <a:ext cx="2357452" cy="27088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Отмечать моменты, когда </a:t>
          </a:r>
          <a:r>
            <a:rPr lang="ru-RU" sz="1200" b="1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ритм речи консультируемого достигает пика</a:t>
          </a:r>
          <a:r>
            <a:rPr lang="ru-RU" sz="12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, и именно в эти точки возвращать ключевые фразы и акценты. </a:t>
          </a:r>
          <a:endParaRPr lang="ru-RU" sz="120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7430056" y="2662520"/>
        <a:ext cx="2357452" cy="27088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BC206-955A-4968-980A-7C2B916E6761}">
      <dsp:nvSpPr>
        <dsp:cNvPr id="0" name=""/>
        <dsp:cNvSpPr/>
      </dsp:nvSpPr>
      <dsp:spPr>
        <a:xfrm>
          <a:off x="0" y="30723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587E2-21FC-4241-9416-24BAEB06EE9F}">
      <dsp:nvSpPr>
        <dsp:cNvPr id="0" name=""/>
        <dsp:cNvSpPr/>
      </dsp:nvSpPr>
      <dsp:spPr>
        <a:xfrm>
          <a:off x="552125" y="56313"/>
          <a:ext cx="7729753" cy="5018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Подстройка под дыхание </a:t>
          </a:r>
          <a:r>
            <a:rPr lang="ru-RU" sz="18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6623" y="80811"/>
        <a:ext cx="7680757" cy="452844"/>
      </dsp:txXfrm>
    </dsp:sp>
    <dsp:sp modelId="{8F2E85C9-C5A9-4CE6-A05B-0F0B22708DB4}">
      <dsp:nvSpPr>
        <dsp:cNvPr id="0" name=""/>
        <dsp:cNvSpPr/>
      </dsp:nvSpPr>
      <dsp:spPr>
        <a:xfrm>
          <a:off x="0" y="107835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66D7FF-1746-4018-8B1E-D3B0CA9D7496}">
      <dsp:nvSpPr>
        <dsp:cNvPr id="0" name=""/>
        <dsp:cNvSpPr/>
      </dsp:nvSpPr>
      <dsp:spPr>
        <a:xfrm>
          <a:off x="552125" y="827433"/>
          <a:ext cx="7729753" cy="501840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Открытое поведение психолога</a:t>
          </a:r>
        </a:p>
      </dsp:txBody>
      <dsp:txXfrm>
        <a:off x="576623" y="851931"/>
        <a:ext cx="7680757" cy="452844"/>
      </dsp:txXfrm>
    </dsp:sp>
    <dsp:sp modelId="{8B5AE584-7836-4B7D-A915-0727D881B91B}">
      <dsp:nvSpPr>
        <dsp:cNvPr id="0" name=""/>
        <dsp:cNvSpPr/>
      </dsp:nvSpPr>
      <dsp:spPr>
        <a:xfrm>
          <a:off x="0" y="184947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1A541-87AB-4635-A909-AC543546FF26}">
      <dsp:nvSpPr>
        <dsp:cNvPr id="0" name=""/>
        <dsp:cNvSpPr/>
      </dsp:nvSpPr>
      <dsp:spPr>
        <a:xfrm>
          <a:off x="552125" y="1598553"/>
          <a:ext cx="7729753" cy="50184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Выстраивание фраз без использования отрицаний</a:t>
          </a:r>
        </a:p>
      </dsp:txBody>
      <dsp:txXfrm>
        <a:off x="576623" y="1623051"/>
        <a:ext cx="7680757" cy="452844"/>
      </dsp:txXfrm>
    </dsp:sp>
    <dsp:sp modelId="{EC87F966-B936-4AC8-9F85-F28BA19C3A2A}">
      <dsp:nvSpPr>
        <dsp:cNvPr id="0" name=""/>
        <dsp:cNvSpPr/>
      </dsp:nvSpPr>
      <dsp:spPr>
        <a:xfrm>
          <a:off x="0" y="262059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D215F0-34A4-4C07-8CC4-9430ABEF01EF}">
      <dsp:nvSpPr>
        <dsp:cNvPr id="0" name=""/>
        <dsp:cNvSpPr/>
      </dsp:nvSpPr>
      <dsp:spPr>
        <a:xfrm>
          <a:off x="552125" y="2369673"/>
          <a:ext cx="7729753" cy="50184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Подстройка под темп речи </a:t>
          </a:r>
          <a:r>
            <a:rPr lang="ru-RU" sz="18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6623" y="2394171"/>
        <a:ext cx="7680757" cy="452844"/>
      </dsp:txXfrm>
    </dsp:sp>
    <dsp:sp modelId="{A1F06CED-0717-479C-8216-5A6B00576C11}">
      <dsp:nvSpPr>
        <dsp:cNvPr id="0" name=""/>
        <dsp:cNvSpPr/>
      </dsp:nvSpPr>
      <dsp:spPr>
        <a:xfrm>
          <a:off x="0" y="339171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E4371F-FF83-4020-9331-4BDAEC00CFB6}">
      <dsp:nvSpPr>
        <dsp:cNvPr id="0" name=""/>
        <dsp:cNvSpPr/>
      </dsp:nvSpPr>
      <dsp:spPr>
        <a:xfrm>
          <a:off x="552125" y="3140793"/>
          <a:ext cx="7729753" cy="50184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Отслеживание ритма речи </a:t>
          </a:r>
          <a:r>
            <a:rPr lang="ru-RU" sz="18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6623" y="3165291"/>
        <a:ext cx="7680757" cy="452844"/>
      </dsp:txXfrm>
    </dsp:sp>
    <dsp:sp modelId="{9311645C-489D-4230-BEE3-1EF95A5F0650}">
      <dsp:nvSpPr>
        <dsp:cNvPr id="0" name=""/>
        <dsp:cNvSpPr/>
      </dsp:nvSpPr>
      <dsp:spPr>
        <a:xfrm>
          <a:off x="0" y="416283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2FF9D9-4C1B-4BF6-B4CF-952C2FFD2AF1}">
      <dsp:nvSpPr>
        <dsp:cNvPr id="0" name=""/>
        <dsp:cNvSpPr/>
      </dsp:nvSpPr>
      <dsp:spPr>
        <a:xfrm>
          <a:off x="552125" y="3911913"/>
          <a:ext cx="7729753" cy="501840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Отслеживание громкости речи </a:t>
          </a:r>
          <a:r>
            <a:rPr lang="ru-RU" sz="18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endParaRPr lang="ru-RU" sz="1800" b="0" kern="1200" dirty="0">
            <a:latin typeface="Segoe UI Light" panose="020B0502040204020203" pitchFamily="34" charset="0"/>
            <a:cs typeface="Segoe UI Light" panose="020B0502040204020203" pitchFamily="34" charset="0"/>
          </a:endParaRPr>
        </a:p>
      </dsp:txBody>
      <dsp:txXfrm>
        <a:off x="576623" y="3936411"/>
        <a:ext cx="7680757" cy="452844"/>
      </dsp:txXfrm>
    </dsp:sp>
    <dsp:sp modelId="{E8272D30-4EDA-4B84-BFDD-1BE0993B3A59}">
      <dsp:nvSpPr>
        <dsp:cNvPr id="0" name=""/>
        <dsp:cNvSpPr/>
      </dsp:nvSpPr>
      <dsp:spPr>
        <a:xfrm>
          <a:off x="0" y="4933953"/>
          <a:ext cx="1104250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85ACE6-CEA1-4CDC-B798-E609E22C06A7}">
      <dsp:nvSpPr>
        <dsp:cNvPr id="0" name=""/>
        <dsp:cNvSpPr/>
      </dsp:nvSpPr>
      <dsp:spPr>
        <a:xfrm>
          <a:off x="552125" y="4683033"/>
          <a:ext cx="7729753" cy="50184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66" tIns="0" rIns="292166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Отражение используемого образа или метафоры </a:t>
          </a:r>
          <a:r>
            <a:rPr lang="ru-RU" sz="1400" kern="12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rPr>
            <a:t>консультируемого</a:t>
          </a:r>
          <a:r>
            <a:rPr lang="ru-RU" sz="1400" b="0" kern="1200" dirty="0">
              <a:latin typeface="Segoe UI Light" panose="020B0502040204020203" pitchFamily="34" charset="0"/>
              <a:cs typeface="Segoe UI Light" panose="020B0502040204020203" pitchFamily="34" charset="0"/>
            </a:rPr>
            <a:t> в консультативной фразе</a:t>
          </a:r>
        </a:p>
      </dsp:txBody>
      <dsp:txXfrm>
        <a:off x="576623" y="4707531"/>
        <a:ext cx="7680757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ru-RU" sz="1200" b="1" dirty="0">
              <a:solidFill>
                <a:srgbClr val="FF40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618015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6728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41779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01848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15409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89547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61380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20210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539043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94866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56912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19140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91873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18273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41206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406485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737576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28030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800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829724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72972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13507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018177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802287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32253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477960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30058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642603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069345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239575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275248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754910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50389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50857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6738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55315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04886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8188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9" name="Google Shape;15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6885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8" r:id="rId4"/>
    <p:sldLayoutId id="214748365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3.png"/><Relationship Id="rId9" Type="http://schemas.microsoft.com/office/2007/relationships/diagramDrawing" Target="../diagrams/drawing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3.png"/><Relationship Id="rId9" Type="http://schemas.microsoft.com/office/2007/relationships/diagramDrawing" Target="../diagrams/drawin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3.png"/><Relationship Id="rId9" Type="http://schemas.microsoft.com/office/2007/relationships/diagramDrawing" Target="../diagrams/drawing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3.png"/><Relationship Id="rId9" Type="http://schemas.microsoft.com/office/2007/relationships/diagramDrawing" Target="../diagrams/drawin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2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3.png"/><Relationship Id="rId9" Type="http://schemas.microsoft.com/office/2007/relationships/diagramDrawing" Target="../diagrams/drawin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3.png"/><Relationship Id="rId9" Type="http://schemas.microsoft.com/office/2007/relationships/diagramDrawing" Target="../diagrams/drawing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3.png"/><Relationship Id="rId9" Type="http://schemas.microsoft.com/office/2007/relationships/diagramDrawing" Target="../diagrams/drawing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openxmlformats.org/officeDocument/2006/relationships/image" Target="../media/image3.png"/><Relationship Id="rId9" Type="http://schemas.microsoft.com/office/2007/relationships/diagramDrawing" Target="../diagrams/drawing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3.png"/><Relationship Id="rId9" Type="http://schemas.microsoft.com/office/2007/relationships/diagramDrawing" Target="../diagrams/drawing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3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6.xml"/><Relationship Id="rId5" Type="http://schemas.openxmlformats.org/officeDocument/2006/relationships/diagramData" Target="../diagrams/data16.xml"/><Relationship Id="rId4" Type="http://schemas.openxmlformats.org/officeDocument/2006/relationships/image" Target="../media/image3.png"/><Relationship Id="rId9" Type="http://schemas.microsoft.com/office/2007/relationships/diagramDrawing" Target="../diagrams/drawing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7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7.xml"/><Relationship Id="rId5" Type="http://schemas.openxmlformats.org/officeDocument/2006/relationships/diagramData" Target="../diagrams/data17.xml"/><Relationship Id="rId4" Type="http://schemas.openxmlformats.org/officeDocument/2006/relationships/image" Target="../media/image3.png"/><Relationship Id="rId9" Type="http://schemas.microsoft.com/office/2007/relationships/diagramDrawing" Target="../diagrams/drawing1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8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8.xml"/><Relationship Id="rId5" Type="http://schemas.openxmlformats.org/officeDocument/2006/relationships/diagramData" Target="../diagrams/data18.xml"/><Relationship Id="rId4" Type="http://schemas.openxmlformats.org/officeDocument/2006/relationships/image" Target="../media/image3.png"/><Relationship Id="rId9" Type="http://schemas.microsoft.com/office/2007/relationships/diagramDrawing" Target="../diagrams/drawing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9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9.xml"/><Relationship Id="rId5" Type="http://schemas.openxmlformats.org/officeDocument/2006/relationships/diagramData" Target="../diagrams/data19.xml"/><Relationship Id="rId4" Type="http://schemas.openxmlformats.org/officeDocument/2006/relationships/image" Target="../media/image3.png"/><Relationship Id="rId9" Type="http://schemas.microsoft.com/office/2007/relationships/diagramDrawing" Target="../diagrams/drawing1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0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0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0.xml"/><Relationship Id="rId5" Type="http://schemas.openxmlformats.org/officeDocument/2006/relationships/diagramData" Target="../diagrams/data20.xml"/><Relationship Id="rId4" Type="http://schemas.openxmlformats.org/officeDocument/2006/relationships/image" Target="../media/image3.png"/><Relationship Id="rId9" Type="http://schemas.microsoft.com/office/2007/relationships/diagramDrawing" Target="../diagrams/drawing2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1.xml"/><Relationship Id="rId5" Type="http://schemas.openxmlformats.org/officeDocument/2006/relationships/diagramData" Target="../diagrams/data21.xml"/><Relationship Id="rId4" Type="http://schemas.openxmlformats.org/officeDocument/2006/relationships/image" Target="../media/image3.png"/><Relationship Id="rId9" Type="http://schemas.microsoft.com/office/2007/relationships/diagramDrawing" Target="../diagrams/drawing2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2.xml"/><Relationship Id="rId5" Type="http://schemas.openxmlformats.org/officeDocument/2006/relationships/diagramData" Target="../diagrams/data22.xml"/><Relationship Id="rId4" Type="http://schemas.openxmlformats.org/officeDocument/2006/relationships/image" Target="../media/image3.png"/><Relationship Id="rId9" Type="http://schemas.microsoft.com/office/2007/relationships/diagramDrawing" Target="../diagrams/drawing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3.xml"/><Relationship Id="rId5" Type="http://schemas.openxmlformats.org/officeDocument/2006/relationships/diagramData" Target="../diagrams/data23.xml"/><Relationship Id="rId4" Type="http://schemas.openxmlformats.org/officeDocument/2006/relationships/image" Target="../media/image3.png"/><Relationship Id="rId9" Type="http://schemas.microsoft.com/office/2007/relationships/diagramDrawing" Target="../diagrams/drawing2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4.xml"/><Relationship Id="rId5" Type="http://schemas.openxmlformats.org/officeDocument/2006/relationships/diagramData" Target="../diagrams/data24.xml"/><Relationship Id="rId4" Type="http://schemas.openxmlformats.org/officeDocument/2006/relationships/image" Target="../media/image3.png"/><Relationship Id="rId9" Type="http://schemas.microsoft.com/office/2007/relationships/diagramDrawing" Target="../diagrams/drawing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5.xml"/><Relationship Id="rId5" Type="http://schemas.openxmlformats.org/officeDocument/2006/relationships/diagramData" Target="../diagrams/data25.xml"/><Relationship Id="rId4" Type="http://schemas.openxmlformats.org/officeDocument/2006/relationships/image" Target="../media/image3.png"/><Relationship Id="rId9" Type="http://schemas.microsoft.com/office/2007/relationships/diagramDrawing" Target="../diagrams/drawing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3.png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3.png"/><Relationship Id="rId9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3953E9-7B9C-4C17-8436-0A1A8168FA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"/>
          <a:stretch/>
        </p:blipFill>
        <p:spPr>
          <a:xfrm>
            <a:off x="-160867" y="-734205"/>
            <a:ext cx="12475507" cy="7592205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ACA33DC-2635-418F-8B05-E65917446E13}"/>
              </a:ext>
            </a:extLst>
          </p:cNvPr>
          <p:cNvCxnSpPr>
            <a:cxnSpLocks/>
          </p:cNvCxnSpPr>
          <p:nvPr/>
        </p:nvCxnSpPr>
        <p:spPr>
          <a:xfrm>
            <a:off x="373113" y="4029165"/>
            <a:ext cx="6279316" cy="0"/>
          </a:xfrm>
          <a:prstGeom prst="line">
            <a:avLst/>
          </a:prstGeom>
          <a:ln>
            <a:solidFill>
              <a:srgbClr val="006CB7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428243" y="45297"/>
            <a:ext cx="3029527" cy="896965"/>
          </a:xfrm>
          <a:prstGeom prst="rect">
            <a:avLst/>
          </a:prstGeom>
        </p:spPr>
      </p:pic>
      <p:pic>
        <p:nvPicPr>
          <p:cNvPr id="7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58" y="58992"/>
            <a:ext cx="1447053" cy="11230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958" y="1951672"/>
            <a:ext cx="11951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ОСОБЕННОСТИ ВЕРБАЛЬНОЙ КОММУНИКАЦИИ ПРИ ОКАЗАНИИ ПСИХОЛОГО-ПЕДАГОГИЧЕСКОЙ ПОМОЩИ В ДИСТАНЦИОННОМ ФОРМАТЕ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47707" y="4137098"/>
            <a:ext cx="5805106" cy="1841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Вершинкина Елена Валерьевна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Психолог сектора дистанционного консультирования «Детский телефон доверия» отдела ЭПП ФКЦ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7397" y="4137098"/>
            <a:ext cx="5214621" cy="1051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Ермолаева Анна Валериевна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Заместитель руководителя ФКЦ</a:t>
            </a:r>
          </a:p>
        </p:txBody>
      </p:sp>
    </p:spTree>
    <p:extLst>
      <p:ext uri="{BB962C8B-B14F-4D97-AF65-F5344CB8AC3E}">
        <p14:creationId xmlns:p14="http://schemas.microsoft.com/office/powerpoint/2010/main" val="237567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ТИПИЧНЫЕ ИНТОНАЦИОННЫЕ ОШИБКИ </a:t>
            </a:r>
            <a:b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В НАЧАЛЕ КОНСУЛЬТАЦИИ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66274822"/>
              </p:ext>
            </p:extLst>
          </p:nvPr>
        </p:nvGraphicFramePr>
        <p:xfrm>
          <a:off x="703575" y="1213944"/>
          <a:ext cx="1126313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1237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ТЕХНИКА ЗЕРКАЛИРОВАНИЯ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66786208"/>
              </p:ext>
            </p:extLst>
          </p:nvPr>
        </p:nvGraphicFramePr>
        <p:xfrm>
          <a:off x="799548" y="1047657"/>
          <a:ext cx="1097832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66756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«ТЕПЛЫЙ ТЕМБР» </a:t>
            </a:r>
            <a:b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И ВЕРБАЛИЗАЦИЯ ВНИМАНИЯ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7531" y="1451092"/>
            <a:ext cx="1154446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«Теплый» голос формируется за счет сочетания: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диафрагмального дыхания;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включения грудных резонаторов;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мягкой атаки звука (согласованность и совпадение голосовых связок и выдоха, что дает мягкое, объемное, </a:t>
            </a:r>
            <a:r>
              <a:rPr lang="ru-RU" sz="16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тембрально</a:t>
            </a: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окрашенное, свободное звучание, обеспечивает чистоту интонации);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отсутствия излишней носовой или гнусавой окраски.</a:t>
            </a:r>
          </a:p>
          <a:p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2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Для формирования «теплого тембра» в дистанционном консультировании полезно: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сохранять микро-улыбку (она меняет положение мягкого неба, делая голос более «открытым»);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сидеть прямо, не зажимая грудную клетку и шею;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начинать фразы на выдохе, избегая «зажатого» вдоха перед словом;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слегка снижать высоту голоса по сравнению с повседневной речью, но не «давить» на низкие ноты.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37458" y="5221286"/>
            <a:ext cx="100863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Вербализация состояния через интонацию – важный прием: фразы как </a:t>
            </a:r>
            <a:br>
              <a:rPr lang="ru-RU" sz="2000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2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«Я вас внимательно слушаю», «Слышно, как вам трудно об этом говорить»,</a:t>
            </a:r>
            <a:r>
              <a:rPr lang="ru-RU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 произнесенные мягко, с легким понижением тона на конце, одновременно называют и эмоционально подтверждают состояние консультируемого. </a:t>
            </a:r>
          </a:p>
        </p:txBody>
      </p:sp>
      <p:sp>
        <p:nvSpPr>
          <p:cNvPr id="10" name="Прямоугольник с двумя усеченными противолежащими углами 9"/>
          <p:cNvSpPr/>
          <p:nvPr/>
        </p:nvSpPr>
        <p:spPr>
          <a:xfrm>
            <a:off x="864704" y="4909930"/>
            <a:ext cx="11022496" cy="2474844"/>
          </a:xfrm>
          <a:prstGeom prst="snip2DiagRect">
            <a:avLst/>
          </a:prstGeom>
          <a:noFill/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64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СПОСОБЫ РЕЧЕВОЙ ПОДСТРОЙКИ В ПРОЦЕССЕ </a:t>
            </a:r>
            <a:b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ДИСТАНЦИОННОГО КОНСУЛЬТИРОВАНИЯ</a:t>
            </a:r>
            <a:endParaRPr lang="ru-RU" sz="28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D68F3BBD-0F10-46D4-9B15-3E8BFE2D47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3674519"/>
              </p:ext>
            </p:extLst>
          </p:nvPr>
        </p:nvGraphicFramePr>
        <p:xfrm>
          <a:off x="829196" y="1116460"/>
          <a:ext cx="1104250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74901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ОСОБЕННОСТИ УСТАНОВЛЕНИЯ КОНТАКТА </a:t>
            </a:r>
            <a:b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С РАЗНЫМИ </a:t>
            </a:r>
            <a:r>
              <a:rPr lang="ru-RU" sz="3200" b="1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ТИПАМИ КОНСУЛЬТИРУЕМЫХ</a:t>
            </a:r>
            <a:endParaRPr lang="ru-RU" sz="3200" b="1" dirty="0">
              <a:solidFill>
                <a:schemeClr val="dk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21472663"/>
              </p:ext>
            </p:extLst>
          </p:nvPr>
        </p:nvGraphicFramePr>
        <p:xfrm>
          <a:off x="634398" y="1265900"/>
          <a:ext cx="114714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99712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-963789" y="969819"/>
            <a:ext cx="10125075" cy="4644736"/>
          </a:xfrm>
          <a:prstGeom prst="roundRect">
            <a:avLst/>
          </a:prstGeom>
          <a:solidFill>
            <a:srgbClr val="39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315" y="1722526"/>
            <a:ext cx="814749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МЕТОДЫ УПРАВЛЕНИЯ ГОЛОСОМ: РАЗВИТИЕ ДИКЦИИ, ЧЕТКОСТИ </a:t>
            </a:r>
            <a:br>
              <a:rPr lang="ru-RU" sz="4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 ВЫРАЗИТЕЛЬНОСТИ РЕЧИ</a:t>
            </a:r>
          </a:p>
        </p:txBody>
      </p:sp>
    </p:spTree>
    <p:extLst>
      <p:ext uri="{BB962C8B-B14F-4D97-AF65-F5344CB8AC3E}">
        <p14:creationId xmlns:p14="http://schemas.microsoft.com/office/powerpoint/2010/main" val="2017956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7" y="184461"/>
            <a:ext cx="917771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ДИАФРАГМАЛЬНОЕ ДЫХАНИЕ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15400" y="1094964"/>
            <a:ext cx="11051921" cy="159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Влияет на </a:t>
            </a:r>
            <a:r>
              <a:rPr lang="ru-RU" sz="20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стабильность голоса</a:t>
            </a: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 его выразительность.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Служит </a:t>
            </a:r>
            <a:r>
              <a:rPr lang="ru-RU" sz="20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моделью</a:t>
            </a: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для дыхания консультируемого.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Является </a:t>
            </a:r>
            <a:r>
              <a:rPr lang="ru-RU" sz="20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инструментом саморегуляции</a:t>
            </a: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, позволяющим снижать собственное напряжение </a:t>
            </a:r>
            <a:b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</a:br>
            <a:r>
              <a:rPr lang="ru-RU" sz="20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во время сложных консультаций.</a:t>
            </a:r>
            <a:endParaRPr lang="ru-RU" sz="2000" dirty="0"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15400" y="2813032"/>
            <a:ext cx="6390470" cy="3865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Базовый алгоритм диафрагмального дыхания в положении сидя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Стопы стоят на полу, спина выпрямлена, но без напряжения, плечи расслаблены.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Внимание переносится в область под ребрами; при вдохе мягко </a:t>
            </a: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расширяется нижняя часть грудной клетки и живот</a:t>
            </a: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, плечи не поднимаются.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Вдох через нос (2–3 счета),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Короткая пауза (1–2 счета),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Длинный выдох через слегка приоткрытый рот (4–6 счетов), как будто тихо задувается свеча.</a:t>
            </a:r>
            <a:endParaRPr lang="ru-RU" sz="1800" dirty="0"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140" y="2912422"/>
            <a:ext cx="4760843" cy="319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22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7" y="208539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УПРАЖНЕНИЯ ДЛЯ ДИКЦИИ </a:t>
            </a:r>
            <a:b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И АРТИКУЛЯЦИИ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8043" y="1528715"/>
            <a:ext cx="7193505" cy="4469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1. Разогрев артикуляции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Круговые движения нижней челюстью.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«Улыбка–трубочка» губ, чередование.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«Лошадка» (ударение языком о небо).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2. Гласные и согласные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 err="1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Пропевание</a:t>
            </a: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гласных А–О–У–Э–И на удобной высоте, с плавными переходами.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Чередование согласных со сменой гласных: «МА МО МУ МЕ МИ», «ПА ПО ПУ…».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3. Скороговорки</a:t>
            </a: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Сначала медленно, с акцентом на четкость, затем постепенно ускоряя темп, не жертвуя чистотой звука.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 t="25667" r="12417" b="26530"/>
          <a:stretch/>
        </p:blipFill>
        <p:spPr>
          <a:xfrm>
            <a:off x="8020002" y="4919868"/>
            <a:ext cx="3916018" cy="16598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88" b="29059"/>
          <a:stretch/>
        </p:blipFill>
        <p:spPr>
          <a:xfrm>
            <a:off x="8020002" y="2488218"/>
            <a:ext cx="3910980" cy="10734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2" t="36108" r="12536" b="39380"/>
          <a:stretch/>
        </p:blipFill>
        <p:spPr>
          <a:xfrm>
            <a:off x="8020002" y="3813435"/>
            <a:ext cx="3929516" cy="8546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6" t="27904" r="7388" b="31282"/>
          <a:stretch/>
        </p:blipFill>
        <p:spPr>
          <a:xfrm>
            <a:off x="8020002" y="970853"/>
            <a:ext cx="3910980" cy="126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69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11846" y="8481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УПРАВЛЕНИЕ ИНТОНАЦИОННЫМИ КОНТУРАМИ ДЛЯ ВЫДЕЛЕНИЯ СМЫСЛА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0163" y="1161988"/>
            <a:ext cx="1084556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Просодия – это интонационный рисунок фразы, включающий движение высоты, силу, длительность слогов и паузы. Варьирование этих параметров существенно меняет восприятие одних и тех же слов.</a:t>
            </a:r>
          </a:p>
          <a:p>
            <a:endParaRPr lang="ru-RU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1. Поддерживающий контур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Нисходящая интонация с мягким завершением.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Используется в фразах поддержки:</a:t>
            </a:r>
          </a:p>
          <a:p>
            <a:r>
              <a:rPr lang="ru-RU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«Я рядом с вами»,</a:t>
            </a:r>
          </a:p>
          <a:p>
            <a:r>
              <a:rPr lang="ru-RU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«Вы многое сейчас выдерживаете».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Передает стабильность и принятие.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endParaRPr lang="ru-RU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2. Уточняющий контур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Легкое повышение высоты к концу ключевого слова.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Применяется в открытых вопросах и эмпатических </a:t>
            </a:r>
            <a:r>
              <a:rPr lang="ru-RU" sz="1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перефразах</a:t>
            </a: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:</a:t>
            </a:r>
          </a:p>
          <a:p>
            <a:r>
              <a:rPr lang="ru-RU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«Правильно ли я понимаю, что…?»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Передает интерес и готовность исследовать вместе с консультируемым.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endParaRPr lang="ru-RU" sz="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ru-RU" sz="1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3. Структурирующий контур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Ярко выраженные логические ударения на ключевых словах при относительно ровном общем тоне.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Нужен при суммировании, обозначении границ, рекомендациях:</a:t>
            </a:r>
          </a:p>
          <a:p>
            <a:r>
              <a:rPr lang="ru-RU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«Сейчас важно сначала позаботиться о безопасности, а потом уже решать остальные вопросы».</a:t>
            </a:r>
          </a:p>
        </p:txBody>
      </p:sp>
    </p:spTree>
    <p:extLst>
      <p:ext uri="{BB962C8B-B14F-4D97-AF65-F5344CB8AC3E}">
        <p14:creationId xmlns:p14="http://schemas.microsoft.com/office/powerpoint/2010/main" val="2231475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28503" y="162393"/>
            <a:ext cx="917771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ГОЛОС В СЛОЖНЫХ МОМЕНТАХ ДИАЛОГА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93633468"/>
              </p:ext>
            </p:extLst>
          </p:nvPr>
        </p:nvGraphicFramePr>
        <p:xfrm>
          <a:off x="829196" y="1057597"/>
          <a:ext cx="1091885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0085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76655" y="188887"/>
            <a:ext cx="1012371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ПЛАН</a:t>
            </a:r>
            <a:endParaRPr lang="ru-RU" sz="1050" b="1" dirty="0">
              <a:solidFill>
                <a:srgbClr val="FF40FF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9637470" y="84811"/>
            <a:ext cx="2447636" cy="724682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17589" y="84811"/>
            <a:ext cx="1119881" cy="8544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3966" y="693768"/>
            <a:ext cx="11591140" cy="6079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solidFill>
                <a:schemeClr val="tx1"/>
              </a:solidFill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Техники установления контакта и построения доверительного диалога с использованием ресурсов голоса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Методы управления голосом: развитие дикции, четкости и выразительности речи.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Способы подготовки голоса к интенсивным нагрузкам, профилактика усталости и повышение качества консультирования.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Диагностические маркеры в речи консультируемых: анализ лексики для работы с запросами и проблемами.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Определение внутреннего состояния и потребностей консультируемого через анализ интонации, темпа речи и пауз.</a:t>
            </a:r>
            <a:endParaRPr lang="ru-RU" sz="2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ru-RU" sz="24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078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ПРАКТИЧЕСКИЕ РЕКОМЕНДАЦИИ ДЛЯ РАБОТЫ </a:t>
            </a:r>
            <a:b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28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С ГОЛОСОМ ПСИХОЛОГА</a:t>
            </a:r>
            <a:endParaRPr lang="ru-RU" sz="28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659C4F9A-86FD-49CA-9406-825BAC7DCF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6677146"/>
              </p:ext>
            </p:extLst>
          </p:nvPr>
        </p:nvGraphicFramePr>
        <p:xfrm>
          <a:off x="799380" y="1194043"/>
          <a:ext cx="1085922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13153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-963789" y="969819"/>
            <a:ext cx="10125075" cy="4644736"/>
          </a:xfrm>
          <a:prstGeom prst="roundRect">
            <a:avLst/>
          </a:prstGeom>
          <a:solidFill>
            <a:srgbClr val="39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315" y="1722526"/>
            <a:ext cx="85687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СПОСОБЫ ПОДГОТОВКИ ГОЛОСА К ИНТЕНСИВНЫМ НАГРУЗКАМ, ПРОФИЛАКТИКА УСТАЛОСТИ </a:t>
            </a:r>
            <a:b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 ПОВЫШЕНИЕ КАЧЕСТВА КОНСУЛЬТИРОВАНИЯ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4120613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ФОНАСТЕНИЯ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58581" y="1087365"/>
            <a:ext cx="10845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Фонастения</a:t>
            </a: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(</a:t>
            </a:r>
            <a:r>
              <a:rPr lang="ru-RU" sz="1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vocal</a:t>
            </a: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ru-RU" sz="1800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fatigue</a:t>
            </a: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) – функциональное нарушение, при котором субъективно ощущается усталость, напряжение, першение, снижение силы голоса, хотя объективные нарушения фонации могут быть минимальны.</a:t>
            </a:r>
          </a:p>
          <a:p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К факторам риска относятся: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длительная непрерывная голосовая нагрузка;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работа в шумном помещении;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недостаток питьевого режима;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постоянная работа в эмоционально напряженном контексте (кризисные и суицидальные обращения).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58581" y="3646282"/>
            <a:ext cx="10845568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Признаки фонастении у психолога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ощущение «комка», першения в горле или </a:t>
            </a: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необходимости постоянно откашливаться</a:t>
            </a: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;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снижение </a:t>
            </a: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громкости</a:t>
            </a: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 «разборчивости» речи к концу рабочего дня;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чувство </a:t>
            </a:r>
            <a:r>
              <a:rPr lang="ru-RU" sz="1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усталости, боли или жжения</a:t>
            </a: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в области гортани;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невозможность поддерживать привычный темп речи без усилия;</a:t>
            </a:r>
            <a:endParaRPr lang="ru-RU" sz="18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исчезновение «теплого» тембра, огрубение или хрип.</a:t>
            </a:r>
            <a:endParaRPr lang="ru-RU" sz="1800" dirty="0">
              <a:effectLst/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464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КАК ПОДГОТОВИТЬ ГОЛОС К РАБОТЕ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8012010"/>
              </p:ext>
            </p:extLst>
          </p:nvPr>
        </p:nvGraphicFramePr>
        <p:xfrm>
          <a:off x="672494" y="997962"/>
          <a:ext cx="1116500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709654" y="13318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30 секунд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70711" y="273864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30 секунд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007" y="4217505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1 минута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43999" y="5642114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1 минута</a:t>
            </a:r>
          </a:p>
        </p:txBody>
      </p:sp>
    </p:spTree>
    <p:extLst>
      <p:ext uri="{BB962C8B-B14F-4D97-AF65-F5344CB8AC3E}">
        <p14:creationId xmlns:p14="http://schemas.microsoft.com/office/powerpoint/2010/main" val="3871682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«РАЗОГРЕВ» ГОЛОСА ПЕРЕД РАБОТОЙ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82070535"/>
              </p:ext>
            </p:extLst>
          </p:nvPr>
        </p:nvGraphicFramePr>
        <p:xfrm>
          <a:off x="672495" y="99796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800495" y="2715984"/>
            <a:ext cx="3288530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13"/>
              </a:lnSpc>
            </a:pP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Регулярный </a:t>
            </a:r>
            <a:r>
              <a:rPr lang="en-US" sz="1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разогрев</a:t>
            </a: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снижает</a:t>
            </a: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риск</a:t>
            </a: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перенапряжения</a:t>
            </a: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br>
              <a:rPr lang="ru-RU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</a:b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и </a:t>
            </a:r>
            <a:r>
              <a:rPr lang="en-US" sz="1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помогает</a:t>
            </a:r>
            <a:r>
              <a:rPr lang="en-US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добиться устойчивого звучания голоса.</a:t>
            </a:r>
            <a:endParaRPr lang="en-US" sz="18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8537713" y="2474843"/>
            <a:ext cx="4442791" cy="2047461"/>
          </a:xfrm>
          <a:prstGeom prst="snip2DiagRect">
            <a:avLst/>
          </a:prstGeom>
          <a:noFill/>
          <a:ln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86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МИКРО-РИТУАЛЫ МЕЖДУ КОНСУЛЬТАЦИЯМИ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793675" y="1289914"/>
            <a:ext cx="5269195" cy="5252502"/>
          </a:xfrm>
          <a:prstGeom prst="snip2DiagRect">
            <a:avLst/>
          </a:prstGeom>
          <a:ln>
            <a:solidFill>
              <a:srgbClr val="70AD4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Ритуал «сброс»</a:t>
            </a:r>
          </a:p>
          <a:p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Короткий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выдох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через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рот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ощущение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опоры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один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полный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звук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«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ммм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»</a:t>
            </a:r>
            <a:endParaRPr lang="ru-RU" sz="4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endParaRPr lang="en-US" sz="40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6703656" y="1289914"/>
            <a:ext cx="5155096" cy="5252502"/>
          </a:xfrm>
          <a:prstGeom prst="snip2DiagRect">
            <a:avLst/>
          </a:prstGeom>
          <a:ln>
            <a:solidFill>
              <a:srgbClr val="70AD4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Ритуал «</a:t>
            </a:r>
            <a:r>
              <a:rPr lang="en-US" sz="4000" b="1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настройка</a:t>
            </a:r>
            <a:r>
              <a:rPr lang="ru-RU" sz="40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»</a:t>
            </a:r>
          </a:p>
          <a:p>
            <a:pPr>
              <a:buSzPct val="100000"/>
            </a:pP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Вдох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выдох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формулировка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задачи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переход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к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нейтральному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тону</a:t>
            </a:r>
            <a:endParaRPr lang="ru-RU" sz="4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>
              <a:buSzPct val="100000"/>
            </a:pPr>
            <a:endParaRPr lang="en-US" sz="4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68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ОПОРНОЕ ПОЛОЖЕНИЕ СИДЯ: </a:t>
            </a:r>
            <a:b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ОСНОВЫ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763105" y="1507057"/>
            <a:ext cx="10777728" cy="3198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Положение тела напрямую влияет на </a:t>
            </a:r>
            <a:r>
              <a:rPr lang="en-US" sz="3200" b="1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звучание</a:t>
            </a:r>
            <a:r>
              <a:rPr lang="en-US" sz="3200" b="1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голоса</a:t>
            </a:r>
            <a:endParaRPr lang="ru-RU" sz="3200" b="1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Стопы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полу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колени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под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прямым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углом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поясница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поддержана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endParaRPr lang="en-US" sz="8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Шея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вытянута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(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но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не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напряжена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),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плечи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расслаблены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endParaRPr lang="en-US" sz="8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Избегать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«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позы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вопросительного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знака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» (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наклон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вперёд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зажатые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плечи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)</a:t>
            </a:r>
            <a:endParaRPr lang="ru-RU" sz="32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endParaRPr lang="en-US" sz="8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indent="-457200"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</a:pP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Физическая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свобода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=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большая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выразительность</a:t>
            </a: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br>
              <a:rPr lang="ru-RU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</a:br>
            <a:r>
              <a:rPr lang="en-US" sz="32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и </a:t>
            </a:r>
            <a:r>
              <a:rPr lang="en-US" sz="32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конгруэнтность</a:t>
            </a:r>
            <a:endParaRPr lang="en-US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ts val="3360"/>
              </a:lnSpc>
            </a:pPr>
            <a:endParaRPr lang="en-US" sz="32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563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635768" y="128926"/>
            <a:ext cx="917771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ГИГИЕНА ГОЛОСА: УСЛОВИЯ РАБОТЫ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16005137"/>
              </p:ext>
            </p:extLst>
          </p:nvPr>
        </p:nvGraphicFramePr>
        <p:xfrm>
          <a:off x="829197" y="1117232"/>
          <a:ext cx="1109776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615210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-963789" y="969819"/>
            <a:ext cx="10125075" cy="4644736"/>
          </a:xfrm>
          <a:prstGeom prst="roundRect">
            <a:avLst/>
          </a:prstGeom>
          <a:solidFill>
            <a:srgbClr val="39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5670" y="1707137"/>
            <a:ext cx="85687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ОПРЕДЕЛЕНИЕ ВНУТРЕННЕГО СОСТОЯНИЯ И ПОТРЕБНОСТЕЙ КОНСУЛЬТИРУЕМОГО ЧЕРЕЗ АНАЛИЗ ИНТОНАЦИИ, ТЕМПА РЕЧИ И ПАУЗ</a:t>
            </a:r>
          </a:p>
        </p:txBody>
      </p:sp>
    </p:spTree>
    <p:extLst>
      <p:ext uri="{BB962C8B-B14F-4D97-AF65-F5344CB8AC3E}">
        <p14:creationId xmlns:p14="http://schemas.microsoft.com/office/powerpoint/2010/main" val="3659145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39711" y="84811"/>
            <a:ext cx="10123713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ПРОЦЕСС СЛУШАНИЯ В РАМКАХ ДИСТАНЦИОННОЙ КОНСУЛЬТАЦИИ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9637470" y="84811"/>
            <a:ext cx="2447636" cy="724682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17589" y="84811"/>
            <a:ext cx="1119881" cy="8544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9103" y="1535953"/>
            <a:ext cx="10995313" cy="266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Подлинный интерес к описываемой им ситуации;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Поддержка в форме «обратной связи»: коротких вербальных высказываний и более длинных высказываний, направленных на сообщение консультируемому, что его принимают и понимают;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Создание условий, обеспечивающих понимание консультируемым того, что психолог готов выдержать и принять все его чувства и эмоции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2143" y="5197248"/>
            <a:ext cx="6962273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Задача: </a:t>
            </a:r>
            <a:r>
              <a:rPr lang="ru-RU" sz="2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дать </a:t>
            </a: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консультируемому</a:t>
            </a:r>
            <a:r>
              <a:rPr lang="ru-RU" sz="2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понять, что его здесь выслушают и поддержат.</a:t>
            </a:r>
          </a:p>
        </p:txBody>
      </p:sp>
      <p:sp>
        <p:nvSpPr>
          <p:cNvPr id="4" name="Прямоугольник с двумя усеченными противолежащими углами 3"/>
          <p:cNvSpPr/>
          <p:nvPr/>
        </p:nvSpPr>
        <p:spPr>
          <a:xfrm>
            <a:off x="4251158" y="4600549"/>
            <a:ext cx="7940842" cy="2686250"/>
          </a:xfrm>
          <a:prstGeom prst="snip2DiagRect">
            <a:avLst/>
          </a:prstGeom>
          <a:noFill/>
          <a:ln>
            <a:solidFill>
              <a:srgbClr val="45B4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8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85311" y="146984"/>
            <a:ext cx="1012371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ГОЛОС – ОСНОВНОЙ ИНСТРУМЕНТ ПСИХОЛОГА</a:t>
            </a:r>
            <a:endParaRPr lang="ru-RU" sz="36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-496957" y="1409446"/>
          <a:ext cx="7832035" cy="4895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5547167" y="1409446"/>
          <a:ext cx="7151757" cy="4498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503083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7" y="136766"/>
            <a:ext cx="1012371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ОПРЕДЕЛЕНИЕ СЕНСОРНОЙ </a:t>
            </a:r>
            <a:b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МОДАЛЬНОСТИ КОНСУЛЬТИРУЕМОГО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683181840"/>
              </p:ext>
            </p:extLst>
          </p:nvPr>
        </p:nvGraphicFramePr>
        <p:xfrm>
          <a:off x="711199" y="1473820"/>
          <a:ext cx="11046691" cy="5128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657306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РЕПРЕЗЕНТАТИВНЫЕ СИСТЕМЫ: </a:t>
            </a:r>
          </a:p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ГОВОРИМ НА «ЯЗЫКЕ» КОНСУЛЬТИРУЕМОГО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/>
        </p:nvGraphicFramePr>
        <p:xfrm>
          <a:off x="706427" y="1265900"/>
          <a:ext cx="11081382" cy="5234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107039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84810"/>
            <a:ext cx="9056254" cy="882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0170" marR="88265" lvl="1">
              <a:spcBef>
                <a:spcPts val="440"/>
              </a:spcBef>
            </a:pPr>
            <a:r>
              <a:rPr lang="ru-RU" sz="2400" b="1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УСТАНОВЛЕНИЕ КОНТАКТА С УЧЕТОМ РЕПРЕ</a:t>
            </a:r>
            <a:r>
              <a:rPr lang="ru-RU" sz="2400" b="1" spc="-30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ЗЕНТАТИВНОЙ</a:t>
            </a:r>
            <a:r>
              <a:rPr lang="ru-RU" sz="2400" b="1" spc="-45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 </a:t>
            </a:r>
            <a:r>
              <a:rPr lang="ru-RU" sz="2400" b="1" spc="-30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СИСТЕМЫ</a:t>
            </a:r>
            <a:r>
              <a:rPr lang="ru-RU" sz="2400" b="1" spc="-45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 </a:t>
            </a:r>
            <a:r>
              <a:rPr lang="ru-RU" sz="2400" b="1" spc="-30" dirty="0">
                <a:solidFill>
                  <a:srgbClr val="231F20"/>
                </a:solidFill>
                <a:effectLst/>
                <a:latin typeface="Segoe UI Semibold" panose="020B0702040204020203" pitchFamily="34" charset="0"/>
                <a:ea typeface="Tahoma" panose="020B0604030504040204" pitchFamily="34" charset="0"/>
                <a:cs typeface="Segoe UI Semibold" panose="020B0702040204020203" pitchFamily="34" charset="0"/>
              </a:rPr>
              <a:t>КОНСУЛЬТИРУЕМОГО</a:t>
            </a:r>
            <a:endParaRPr lang="ru-RU" sz="2400" b="1" dirty="0">
              <a:effectLst/>
              <a:latin typeface="Segoe UI Semibold" panose="020B0702040204020203" pitchFamily="34" charset="0"/>
              <a:ea typeface="Tahoma" panose="020B0604030504040204" pitchFamily="34" charset="0"/>
              <a:cs typeface="Segoe UI Semibold" panose="020B07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D289738B-218F-4F57-ABFB-FCDBC7E80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9980012"/>
              </p:ext>
            </p:extLst>
          </p:nvPr>
        </p:nvGraphicFramePr>
        <p:xfrm>
          <a:off x="640522" y="967062"/>
          <a:ext cx="1126655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395175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ОТРАЖЕНИЕ ЭМОЦИЙ В ГОЛОСЕ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50234634"/>
              </p:ext>
            </p:extLst>
          </p:nvPr>
        </p:nvGraphicFramePr>
        <p:xfrm>
          <a:off x="676609" y="1019357"/>
          <a:ext cx="11081382" cy="5629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9181" y="4715884"/>
            <a:ext cx="1888435" cy="523220"/>
          </a:xfrm>
          <a:prstGeom prst="rect">
            <a:avLst/>
          </a:prstGeom>
          <a:solidFill>
            <a:srgbClr val="C1DDC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ТРЕВОГА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9181" y="1300249"/>
            <a:ext cx="1888435" cy="523220"/>
          </a:xfrm>
          <a:prstGeom prst="rect">
            <a:avLst/>
          </a:prstGeom>
          <a:solidFill>
            <a:srgbClr val="C0C9E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ГНЕВ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9181" y="3558918"/>
            <a:ext cx="1888435" cy="523220"/>
          </a:xfrm>
          <a:prstGeom prst="rect">
            <a:avLst/>
          </a:prstGeom>
          <a:solidFill>
            <a:srgbClr val="C0E0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ПЕЧАЛЬ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9181" y="2401952"/>
            <a:ext cx="1888435" cy="523220"/>
          </a:xfrm>
          <a:prstGeom prst="rect">
            <a:avLst/>
          </a:prstGeom>
          <a:solidFill>
            <a:srgbClr val="C0DA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СТЫД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7484" y="5964788"/>
            <a:ext cx="2151827" cy="338554"/>
          </a:xfrm>
          <a:prstGeom prst="rect">
            <a:avLst/>
          </a:prstGeom>
          <a:solidFill>
            <a:srgbClr val="C9DBC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Segoe UI Light" panose="020B0502040204020203" pitchFamily="34" charset="0"/>
                <a:cs typeface="Segoe UI Light" panose="020B0502040204020203" pitchFamily="34" charset="0"/>
              </a:rPr>
              <a:t>ОТСТРАНЕННОСТЬ</a:t>
            </a:r>
          </a:p>
        </p:txBody>
      </p:sp>
    </p:spTree>
    <p:extLst>
      <p:ext uri="{BB962C8B-B14F-4D97-AF65-F5344CB8AC3E}">
        <p14:creationId xmlns:p14="http://schemas.microsoft.com/office/powerpoint/2010/main" val="26841499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579823654"/>
              </p:ext>
            </p:extLst>
          </p:nvPr>
        </p:nvGraphicFramePr>
        <p:xfrm>
          <a:off x="539711" y="864799"/>
          <a:ext cx="11480801" cy="5734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Google Shape;162;p9"/>
          <p:cNvSpPr txBox="1"/>
          <p:nvPr/>
        </p:nvSpPr>
        <p:spPr>
          <a:xfrm>
            <a:off x="539711" y="84811"/>
            <a:ext cx="10123713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ИНТЕРПРЕТАЦИЯ ВИДОВ ПАУЗ</a:t>
            </a:r>
          </a:p>
        </p:txBody>
      </p:sp>
    </p:spTree>
    <p:extLst>
      <p:ext uri="{BB962C8B-B14F-4D97-AF65-F5344CB8AC3E}">
        <p14:creationId xmlns:p14="http://schemas.microsoft.com/office/powerpoint/2010/main" val="42732090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564166321"/>
              </p:ext>
            </p:extLst>
          </p:nvPr>
        </p:nvGraphicFramePr>
        <p:xfrm>
          <a:off x="539711" y="864799"/>
          <a:ext cx="11480801" cy="5734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Google Shape;162;p9"/>
          <p:cNvSpPr txBox="1"/>
          <p:nvPr/>
        </p:nvSpPr>
        <p:spPr>
          <a:xfrm>
            <a:off x="539711" y="84811"/>
            <a:ext cx="10123713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АНАЛИЗ СБОЕВ ТЕМПА И РИТМА РЕЧИ</a:t>
            </a:r>
          </a:p>
        </p:txBody>
      </p:sp>
    </p:spTree>
    <p:extLst>
      <p:ext uri="{BB962C8B-B14F-4D97-AF65-F5344CB8AC3E}">
        <p14:creationId xmlns:p14="http://schemas.microsoft.com/office/powerpoint/2010/main" val="1276048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7" name="Google Shape;162;p9"/>
          <p:cNvSpPr txBox="1"/>
          <p:nvPr/>
        </p:nvSpPr>
        <p:spPr>
          <a:xfrm>
            <a:off x="505189" y="85428"/>
            <a:ext cx="10123713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ОТ ЭМОЦИИ К ПОТРЕБНОСТИ: </a:t>
            </a:r>
            <a:b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40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ЗАЧЕМ ВСЕ ЭТО НУЖНО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2214" y="1408827"/>
            <a:ext cx="6096000" cy="4584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ЕСЛИ РЕЧЬ КОНСУЛЬТИРУЕМОГО ЗВУЧИТ:</a:t>
            </a:r>
            <a:endParaRPr lang="ru-RU" sz="24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0273511"/>
              </p:ext>
            </p:extLst>
          </p:nvPr>
        </p:nvGraphicFramePr>
        <p:xfrm>
          <a:off x="592214" y="1981318"/>
          <a:ext cx="11374499" cy="4662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36604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-963789" y="969819"/>
            <a:ext cx="10125075" cy="4644736"/>
          </a:xfrm>
          <a:prstGeom prst="roundRect">
            <a:avLst/>
          </a:prstGeom>
          <a:solidFill>
            <a:srgbClr val="39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67040" y="2014914"/>
            <a:ext cx="85687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ДИАГНОСТИЧЕСКИЕ МАРКЕРЫ </a:t>
            </a:r>
            <a:b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 РЕЧИ КОНСУЛЬТИРУЕМЫХ: АНАЛИЗ ЛЕКСИКИ ДЛЯ РАБОТЫ </a:t>
            </a:r>
            <a:b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40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 ЗАПРОСАМИ И ПРОБЛЕМАМИ</a:t>
            </a:r>
          </a:p>
        </p:txBody>
      </p:sp>
    </p:spTree>
    <p:extLst>
      <p:ext uri="{BB962C8B-B14F-4D97-AF65-F5344CB8AC3E}">
        <p14:creationId xmlns:p14="http://schemas.microsoft.com/office/powerpoint/2010/main" val="34177243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48381" y="11933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ВЫЯВЛЕНИЕ КОГНИТИВНЫХ ИСКАЖЕНИЙ ЧЕРЕЗ ЛЕКСИКУ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19806111"/>
              </p:ext>
            </p:extLst>
          </p:nvPr>
        </p:nvGraphicFramePr>
        <p:xfrm>
          <a:off x="769562" y="1380115"/>
          <a:ext cx="10879099" cy="3146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9562" y="4527007"/>
            <a:ext cx="2599804" cy="1838801"/>
          </a:xfrm>
          <a:prstGeom prst="upArrowCallou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Что вы вкладываете </a:t>
            </a:r>
            <a:b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</a:b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 слово «катастрофа»? Что именно </a:t>
            </a:r>
            <a:b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</a:br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вы боитесь потерять?</a:t>
            </a:r>
            <a:endParaRPr lang="ru-RU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9307" y="4527007"/>
            <a:ext cx="2599804" cy="1838801"/>
          </a:xfrm>
          <a:prstGeom prst="upArrowCallou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Когда вы это говорите, это скорее о последнем месяце, годе или более длительном периоде?</a:t>
            </a:r>
            <a:endParaRPr lang="ru-RU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9052" y="4527007"/>
            <a:ext cx="2599804" cy="1838801"/>
          </a:xfrm>
          <a:prstGeom prst="upArrowCallou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Кто или что задает эти правила? Какую цену вы платите за то, чтобы им следовать?</a:t>
            </a:r>
            <a:endParaRPr lang="ru-RU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8797" y="4527007"/>
            <a:ext cx="2599804" cy="1838801"/>
          </a:xfrm>
          <a:prstGeom prst="upArrowCallou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Откуда вы знаете, что они так думают? Был ли у вас опыт, когда вы проверяли эти слова?</a:t>
            </a:r>
            <a:endParaRPr lang="ru-RU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9282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48381" y="11933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ЛЕКСИКА СУИЦИДАЛЬНОГО РИСКА, НАСИЛИЯ И ЗАВИСИМОСТЕЙ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64679615"/>
              </p:ext>
            </p:extLst>
          </p:nvPr>
        </p:nvGraphicFramePr>
        <p:xfrm>
          <a:off x="769562" y="1380115"/>
          <a:ext cx="10879099" cy="3340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59013" y="4904694"/>
            <a:ext cx="108790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Здесь важен переход к </a:t>
            </a:r>
            <a:r>
              <a:rPr lang="ru-RU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прямым, спокойным вопросам</a:t>
            </a:r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«Бывают ли у вас мысли о том, чтобы причинить себе вред или умереть?»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«Бывает ли, что вас бьют, толкают, держат силой?»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«Используете ли вы что‑то, от чего трудно отказаться: алкоголь, вещества, игры?».</a:t>
            </a:r>
          </a:p>
          <a:p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Интонация психолога при этом должна оставаться </a:t>
            </a:r>
            <a:r>
              <a:rPr lang="ru-RU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ровной, не шокированной</a:t>
            </a:r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: консультируемый не должен чувствовать, что его слова «слишком страшны» для специалиста.</a:t>
            </a:r>
          </a:p>
          <a:p>
            <a:r>
              <a:rPr lang="ru-RU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Помимо эмоциональной поддержки, требуется четкое информирование о доступных службах помощи и оценка уровня контроля над поведением.</a:t>
            </a:r>
          </a:p>
        </p:txBody>
      </p:sp>
    </p:spTree>
    <p:extLst>
      <p:ext uri="{BB962C8B-B14F-4D97-AF65-F5344CB8AC3E}">
        <p14:creationId xmlns:p14="http://schemas.microsoft.com/office/powerpoint/2010/main" val="3320024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-963789" y="969819"/>
            <a:ext cx="10125075" cy="4644736"/>
          </a:xfrm>
          <a:prstGeom prst="roundRect">
            <a:avLst/>
          </a:prstGeom>
          <a:solidFill>
            <a:srgbClr val="39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77315" y="1722526"/>
            <a:ext cx="7642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ТЕХНИКИ УСТАНОВЛЕНИЯ КОНТАКТА И ПОСТРОЕНИЯ ДОВЕРИТЕЛЬНОГО ДИАЛОГА </a:t>
            </a:r>
            <a:br>
              <a:rPr lang="ru-RU" sz="3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С ИСПОЛЬЗОВАНИЕМ </a:t>
            </a:r>
            <a:br>
              <a:rPr lang="ru-RU" sz="3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РЕСУРСОВ ГОЛОСА </a:t>
            </a:r>
          </a:p>
        </p:txBody>
      </p:sp>
    </p:spTree>
    <p:extLst>
      <p:ext uri="{BB962C8B-B14F-4D97-AF65-F5344CB8AC3E}">
        <p14:creationId xmlns:p14="http://schemas.microsoft.com/office/powerpoint/2010/main" val="13806966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48381" y="11933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РАБОТА С САМОСТИГМАТИЗИРУЮЩЕЙ ЛЕКСИКОЙ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2303" y="1378347"/>
            <a:ext cx="107077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Самостигматизирующая лексика («я ужасный», «я монстр», «я никчёмный») – маркер </a:t>
            </a:r>
            <a:r>
              <a:rPr lang="ru-RU" sz="2400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сильного стыда и самоотвержения</a:t>
            </a: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. В голосе это выражается понижением громкости, нервными смешками или демонстративной резкостью.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2303" y="3219590"/>
            <a:ext cx="111152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психолог </a:t>
            </a:r>
            <a:r>
              <a:rPr lang="ru-RU" sz="2400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не обесценивает</a:t>
            </a: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 переживание («нет, вы нормальный, не говорите так»), а </a:t>
            </a:r>
            <a:r>
              <a:rPr lang="ru-RU" sz="2400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переводит ярлык в описание</a:t>
            </a: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:</a:t>
            </a:r>
          </a:p>
          <a:p>
            <a:pPr lvl="0"/>
            <a:r>
              <a:rPr lang="ru-RU" sz="2400" i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«Когда вы говорите «я монстр», похоже, вы очень стыдитесь некоторых своих реакций. Давайте попробуем описать, что именно вы делаете и что чувствуете – без этого слова».</a:t>
            </a:r>
          </a:p>
          <a:p>
            <a:endParaRPr lang="ru-RU" sz="2400" dirty="0">
              <a:solidFill>
                <a:schemeClr val="dk1"/>
              </a:solidFill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endParaRPr>
          </a:p>
          <a:p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Так происходит переход от </a:t>
            </a:r>
            <a:r>
              <a:rPr lang="ru-RU" sz="2400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тотального «я плохой»</a:t>
            </a: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 к </a:t>
            </a:r>
            <a:r>
              <a:rPr lang="ru-RU" sz="2400" b="1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конкретным действиям и чувствам</a:t>
            </a: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, с которыми уже можно работать.</a:t>
            </a:r>
          </a:p>
        </p:txBody>
      </p:sp>
    </p:spTree>
    <p:extLst>
      <p:ext uri="{BB962C8B-B14F-4D97-AF65-F5344CB8AC3E}">
        <p14:creationId xmlns:p14="http://schemas.microsoft.com/office/powerpoint/2010/main" val="6245620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48381" y="119330"/>
            <a:ext cx="917771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МЕТАФОРЫ И НАРРАТИВНЫЕ МАРКЕРЫ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6845" y="937367"/>
            <a:ext cx="1111526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Нарративный подход обращает особое внимание на образные формулировки, </a:t>
            </a:r>
            <a:b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</a:b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в которых содержится история человека: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«Я как будто хожу по минному полю».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«Это болото меня затягивает».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«Живу как в клетке».</a:t>
            </a:r>
          </a:p>
          <a:p>
            <a:endParaRPr lang="ru-RU" sz="800" dirty="0">
              <a:solidFill>
                <a:schemeClr val="dk1"/>
              </a:solidFill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endParaRPr>
          </a:p>
          <a:p>
            <a:r>
              <a:rPr lang="ru-RU" sz="20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Такие метафоры – маркеры: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восприятия мира (опасный, вязкий, замкнутый),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положения человека (жертва, пленник, тот, кто тонет, кто идёт по краю).</a:t>
            </a:r>
          </a:p>
          <a:p>
            <a:endParaRPr lang="ru-RU" sz="800" dirty="0">
              <a:solidFill>
                <a:schemeClr val="dk1"/>
              </a:solidFill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endParaRPr>
          </a:p>
          <a:p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Техника работы с метафорой включает: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Фиксацию и повтор: «Вы говорите “болото”…»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Разворачивание деталей: глубина, вязкость, есть ли берег, острова.</a:t>
            </a:r>
          </a:p>
          <a:p>
            <a:pPr marL="342900" indent="-342900">
              <a:buClr>
                <a:srgbClr val="70AD47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Поиск точек движения: «есть ли здесь место, где можно хотя бы ненадолго выйти на сушу».</a:t>
            </a:r>
          </a:p>
          <a:p>
            <a:endParaRPr lang="ru-RU" sz="800" dirty="0">
              <a:solidFill>
                <a:schemeClr val="dk1"/>
              </a:solidFill>
              <a:latin typeface="Segoe UI Light" panose="020B0502040204020203" pitchFamily="34" charset="0"/>
              <a:ea typeface="Calibri"/>
              <a:cs typeface="Segoe UI Light" panose="020B0502040204020203" pitchFamily="34" charset="0"/>
              <a:sym typeface="Calibri"/>
            </a:endParaRPr>
          </a:p>
          <a:p>
            <a:r>
              <a:rPr lang="ru-RU" sz="2000" dirty="0">
                <a:solidFill>
                  <a:schemeClr val="dk1"/>
                </a:solidFill>
                <a:latin typeface="Segoe UI Light" panose="020B0502040204020203" pitchFamily="34" charset="0"/>
                <a:ea typeface="Calibri"/>
                <a:cs typeface="Segoe UI Light" panose="020B0502040204020203" pitchFamily="34" charset="0"/>
                <a:sym typeface="Calibri"/>
              </a:rPr>
              <a:t>Таким образом психолог не отнимает метафору, а превращает её в пространство для поиска вариантов.</a:t>
            </a:r>
          </a:p>
        </p:txBody>
      </p:sp>
    </p:spTree>
    <p:extLst>
      <p:ext uri="{BB962C8B-B14F-4D97-AF65-F5344CB8AC3E}">
        <p14:creationId xmlns:p14="http://schemas.microsoft.com/office/powerpoint/2010/main" val="37776271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7" y="123601"/>
            <a:ext cx="917771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РЕСУРСНАЯ ЛЕКСИКА И «ЯЗЫК ИЗМЕНЕНИЙ»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3958" y="1162178"/>
            <a:ext cx="11678042" cy="470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Даже в тяжелых монологах часто проскакивают короткие фразы: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«Иногда всё‑таки становится легче, когда…»,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«Раньше я справлялся, когда…»,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«Есть один человек, с которым…».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Это – маркеры </a:t>
            </a:r>
            <a:r>
              <a:rPr lang="ru-RU" sz="24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ресурсов</a:t>
            </a: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 и </a:t>
            </a:r>
            <a:r>
              <a:rPr lang="ru-RU" sz="24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потенциала изменений</a:t>
            </a: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.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800" dirty="0">
              <a:latin typeface="Segoe UI Light" panose="020B0502040204020203" pitchFamily="34" charset="0"/>
              <a:ea typeface="Times New Roman" panose="02020603050405020304" pitchFamily="18" charset="0"/>
              <a:cs typeface="Segoe UI Light" panose="020B0502040204020203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Одновременно в речи можно услышать элементы </a:t>
            </a:r>
            <a:r>
              <a:rPr lang="ru-RU" sz="24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амбивалентности</a:t>
            </a: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: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«С одной стороны, хочу бросить, с другой – боюсь».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SzPct val="100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«Понимаю, что так нельзя, но…».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Такие фрагменты дают возможность психологу </a:t>
            </a:r>
            <a:r>
              <a:rPr lang="ru-RU" sz="2400" b="1" dirty="0"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поддержать «голос изменений».</a:t>
            </a:r>
            <a:endParaRPr lang="ru-RU" sz="2000" dirty="0">
              <a:latin typeface="Segoe UI Light" panose="020B0502040204020203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095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98686" y="8481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АЛГОРИТМ ВЫДЕЛЕНИЯ </a:t>
            </a:r>
            <a:b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ДИАГНОСТИЧЕСКИХ МАРКЕРОВ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47164" y="1742471"/>
            <a:ext cx="11171033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57025297"/>
              </p:ext>
            </p:extLst>
          </p:nvPr>
        </p:nvGraphicFramePr>
        <p:xfrm>
          <a:off x="799682" y="747128"/>
          <a:ext cx="11118515" cy="5820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80929" y="3395659"/>
            <a:ext cx="5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21764" y="3395659"/>
            <a:ext cx="5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00631" y="3388581"/>
            <a:ext cx="5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66382" y="3371969"/>
            <a:ext cx="5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23932" y="3378097"/>
            <a:ext cx="536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603929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98686" y="84810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ИНТЕГРИРОВАННЫЙ АНАЛИЗ: </a:t>
            </a:r>
          </a:p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ГОЛОС + СЛОВА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47164" y="1742471"/>
            <a:ext cx="11171033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09668" y="1438188"/>
            <a:ext cx="6090087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«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Мне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вс</a:t>
            </a:r>
            <a:r>
              <a:rPr lang="ru-RU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е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равно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br>
              <a:rPr lang="ru-RU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</a:b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ничего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не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изменится</a:t>
            </a:r>
            <a:r>
              <a:rPr lang="en-US" sz="4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»</a:t>
            </a:r>
            <a:endParaRPr lang="en-US" sz="40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6977269" y="1065163"/>
            <a:ext cx="7504043" cy="1638280"/>
          </a:xfrm>
          <a:prstGeom prst="snip2Diag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5373" y="1438188"/>
            <a:ext cx="6660009" cy="3503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840"/>
              </a:lnSpc>
              <a:buSzPct val="100000"/>
            </a:pPr>
            <a:r>
              <a:rPr lang="en-US" sz="2000" b="1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Вербально</a:t>
            </a:r>
            <a:r>
              <a:rPr lang="en-US" sz="2000" b="1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: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безнадежность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глобальный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негатив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endParaRPr lang="ru-RU" sz="2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ts val="3840"/>
              </a:lnSpc>
              <a:buSzPct val="100000"/>
            </a:pPr>
            <a:endParaRPr lang="ru-RU" sz="2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ts val="3840"/>
              </a:lnSpc>
              <a:buSzPct val="100000"/>
            </a:pP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маркеры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депрессии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суицида</a:t>
            </a:r>
            <a:endParaRPr lang="en-US" sz="20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ts val="3840"/>
              </a:lnSpc>
              <a:buSzPct val="100000"/>
            </a:pPr>
            <a:endParaRPr lang="ru-RU" sz="2000" b="1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ts val="3840"/>
              </a:lnSpc>
              <a:buSzPct val="100000"/>
            </a:pPr>
            <a:r>
              <a:rPr lang="en-US" sz="2000" b="1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Паралингвистически</a:t>
            </a:r>
            <a:r>
              <a:rPr lang="en-US" sz="2000" b="1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: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замедление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тихий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голос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вздохи</a:t>
            </a:r>
            <a:endParaRPr lang="ru-RU" sz="2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ts val="3840"/>
              </a:lnSpc>
              <a:buSzPct val="100000"/>
            </a:pP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endParaRPr lang="ru-RU" sz="20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ts val="3840"/>
              </a:lnSpc>
              <a:buSzPct val="100000"/>
            </a:pPr>
            <a:r>
              <a:rPr lang="en-US" sz="20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совпадает</a:t>
            </a:r>
            <a:r>
              <a:rPr lang="en-US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с </a:t>
            </a:r>
            <a:r>
              <a:rPr lang="ru-RU" sz="20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ощущением подавленности</a:t>
            </a:r>
            <a:endParaRPr lang="en-US" sz="2000" dirty="0">
              <a:solidFill>
                <a:schemeClr val="tx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607904" y="1987826"/>
            <a:ext cx="487018" cy="55659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607904" y="3919330"/>
            <a:ext cx="487018" cy="55659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640952" y="3429000"/>
            <a:ext cx="4345058" cy="227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  <a:buSzPct val="100000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психолог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прямое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уточнение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о </a:t>
            </a:r>
            <a:r>
              <a:rPr lang="en-US" sz="2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суицидальном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намерении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и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 т</a:t>
            </a: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е</a:t>
            </a:r>
            <a:r>
              <a:rPr lang="en-US" sz="2800" dirty="0" err="1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плый</a:t>
            </a:r>
            <a:r>
              <a:rPr lang="en-US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, </a:t>
            </a: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Arial" pitchFamily="34" charset="-122"/>
                <a:cs typeface="Segoe UI Light" panose="020B0502040204020203" pitchFamily="34" charset="0"/>
              </a:rPr>
              <a:t>эмпатичный, спокойный тон голоса.</a:t>
            </a:r>
            <a:endParaRPr lang="en-US" sz="2800" dirty="0">
              <a:solidFill>
                <a:schemeClr val="tx1"/>
              </a:solidFill>
              <a:latin typeface="Segoe UI Light" panose="020B0502040204020203" pitchFamily="34" charset="0"/>
              <a:ea typeface="Arial" pitchFamily="34" charset="-122"/>
              <a:cs typeface="Segoe UI Light" panose="020B0502040204020203" pitchFamily="34" charset="0"/>
            </a:endParaRPr>
          </a:p>
        </p:txBody>
      </p:sp>
      <p:sp>
        <p:nvSpPr>
          <p:cNvPr id="19" name="Прямоугольник с двумя усеченными противолежащими углами 18"/>
          <p:cNvSpPr/>
          <p:nvPr/>
        </p:nvSpPr>
        <p:spPr>
          <a:xfrm>
            <a:off x="7495018" y="3137717"/>
            <a:ext cx="7504043" cy="2825762"/>
          </a:xfrm>
          <a:prstGeom prst="snip2Diag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6717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67665" y="157314"/>
            <a:ext cx="1126598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РАБОЧАЯ ТЕТРАДЬ ПСИХОЛОГА </a:t>
            </a:r>
            <a:b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ДЕТСКОГО ТЕЛЕФОНА ДОВЕРИЯ В 6 ЧАСТЯХ. </a:t>
            </a:r>
            <a:b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6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ИНФОРМАЦИОННО-МЕТОДИЧЕСКИЙ СБОРНИК.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1709AF-D4FD-4977-AD7A-F58C1271EA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24" y="1829655"/>
            <a:ext cx="4956425" cy="49564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552D75C-E595-478C-8228-5770A852A9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9659" y="2054583"/>
            <a:ext cx="1591639" cy="224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6151C60-BB4C-4C24-A3E0-EAED71AFA0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8521" y="2054583"/>
            <a:ext cx="1591639" cy="224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E382346-953F-43EB-8D1F-0A98335AD2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8938" y="2054584"/>
            <a:ext cx="1591638" cy="2240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7CF0344-E210-4CF9-A85F-091DEFF1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8345" y="4406430"/>
            <a:ext cx="1591638" cy="2240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FABC7F0-94D9-4ADE-839E-FF42B810D0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18521" y="4406430"/>
            <a:ext cx="1591639" cy="224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542733-CA8D-436E-B851-407A204146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42006" y="4406430"/>
            <a:ext cx="1591639" cy="2240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4627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ХАРАКТЕРИСТИКИ ГОЛОСА</a:t>
            </a:r>
            <a:endParaRPr lang="ru-RU" sz="32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4FC65079-A73C-44EB-A665-9B6B9E93F2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468167"/>
              </p:ext>
            </p:extLst>
          </p:nvPr>
        </p:nvGraphicFramePr>
        <p:xfrm>
          <a:off x="569849" y="824711"/>
          <a:ext cx="11118921" cy="5336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37729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ЭМПАТИЧЕСКИЙ ГОЛОС ПСИХОЛОГА </a:t>
            </a:r>
            <a:endParaRPr lang="ru-RU" sz="32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7839" y="982003"/>
            <a:ext cx="11694161" cy="5573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Умеренный темп – достаточно медленный, чтобы консультируемый успевал обрабатывать фразы, но не настолько медленный, чтобы вызвать раздражение.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Средняя громкость – отсутствие крика и шепота.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Мягкий тембр – без резкости, с минимальным «металлическим» призвуком.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Интонационное разнообразие – избегание монотонности, но без театральности.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Точные паузы – короткие паузы после эмоционально насыщенных высказываний, позволяющие консультируемому почувствовать, что его слова «подхвачены» и осмыслены.</a:t>
            </a:r>
          </a:p>
        </p:txBody>
      </p:sp>
    </p:spTree>
    <p:extLst>
      <p:ext uri="{BB962C8B-B14F-4D97-AF65-F5344CB8AC3E}">
        <p14:creationId xmlns:p14="http://schemas.microsoft.com/office/powerpoint/2010/main" val="296655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569849" y="162393"/>
            <a:ext cx="10123713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НЕЖЕЛАТЕЛЬНЫЕ КАЧЕСТВА ГОЛОСА </a:t>
            </a:r>
            <a:b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</a:b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ПСИХОЛОГА</a:t>
            </a:r>
            <a:endParaRPr lang="ru-RU" sz="3200" b="1" dirty="0">
              <a:solidFill>
                <a:schemeClr val="tx1"/>
              </a:solidFill>
              <a:latin typeface="Segoe UI Semibold" panose="020B0702040204020203" pitchFamily="34" charset="0"/>
              <a:ea typeface="Quattrocento Sans"/>
              <a:cs typeface="Segoe UI Semibold" panose="020B0702040204020203" pitchFamily="34" charset="0"/>
              <a:sym typeface="Quattrocento San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94E9E2D9-602E-4194-81BB-31724D2F45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784942"/>
              </p:ext>
            </p:extLst>
          </p:nvPr>
        </p:nvGraphicFramePr>
        <p:xfrm>
          <a:off x="42922" y="1239571"/>
          <a:ext cx="1195276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89187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5738" y="136766"/>
            <a:ext cx="917771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КАК «ЗВУЧАТ» ТИПИЧНЫЕ ОШИБКИ ПСИХОЛОГА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16928" b="8301"/>
          <a:stretch/>
        </p:blipFill>
        <p:spPr>
          <a:xfrm>
            <a:off x="10256306" y="84810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70657" y="84810"/>
            <a:ext cx="885649" cy="662318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02113433"/>
              </p:ext>
            </p:extLst>
          </p:nvPr>
        </p:nvGraphicFramePr>
        <p:xfrm>
          <a:off x="793166" y="1265900"/>
          <a:ext cx="10984703" cy="5312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351769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9365458"/>
              </p:ext>
            </p:extLst>
          </p:nvPr>
        </p:nvGraphicFramePr>
        <p:xfrm>
          <a:off x="635767" y="561652"/>
          <a:ext cx="1125633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" name="Google Shape;163;p9"/>
          <p:cNvSpPr/>
          <p:nvPr/>
        </p:nvSpPr>
        <p:spPr>
          <a:xfrm>
            <a:off x="0" y="0"/>
            <a:ext cx="415737" cy="6858000"/>
          </a:xfrm>
          <a:prstGeom prst="rect">
            <a:avLst/>
          </a:prstGeom>
          <a:solidFill>
            <a:srgbClr val="8CC63E">
              <a:alpha val="35294"/>
            </a:srgbClr>
          </a:soli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62;p9"/>
          <p:cNvSpPr txBox="1"/>
          <p:nvPr/>
        </p:nvSpPr>
        <p:spPr>
          <a:xfrm>
            <a:off x="414355" y="103147"/>
            <a:ext cx="917771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ru-RU" sz="3200" b="1" dirty="0">
                <a:solidFill>
                  <a:schemeClr val="dk1"/>
                </a:solidFill>
                <a:latin typeface="Segoe UI Semibold" panose="020B0702040204020203" pitchFamily="34" charset="0"/>
                <a:ea typeface="Quattrocento Sans"/>
                <a:cs typeface="Segoe UI Semibold" panose="020B0702040204020203" pitchFamily="34" charset="0"/>
                <a:sym typeface="Quattrocento Sans"/>
              </a:rPr>
              <a:t>АЛГОРИТМ ПЕРВЫХ МИНУТ КОНСУЛЬТАЦИИ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t="16928" b="8301"/>
          <a:stretch/>
        </p:blipFill>
        <p:spPr>
          <a:xfrm>
            <a:off x="10256306" y="227253"/>
            <a:ext cx="1935694" cy="573109"/>
          </a:xfrm>
          <a:prstGeom prst="rect">
            <a:avLst/>
          </a:prstGeom>
        </p:spPr>
      </p:pic>
      <p:pic>
        <p:nvPicPr>
          <p:cNvPr id="14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370657" y="227253"/>
            <a:ext cx="885649" cy="662318"/>
          </a:xfrm>
          <a:prstGeom prst="rect">
            <a:avLst/>
          </a:prstGeom>
        </p:spPr>
      </p:pic>
      <p:sp>
        <p:nvSpPr>
          <p:cNvPr id="3" name="Выноска со стрелкой вверх 2"/>
          <p:cNvSpPr/>
          <p:nvPr/>
        </p:nvSpPr>
        <p:spPr>
          <a:xfrm>
            <a:off x="635767" y="4205003"/>
            <a:ext cx="2157129" cy="1791653"/>
          </a:xfrm>
          <a:prstGeom prst="upArrowCallou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Здравствуйте, вы обратились за психологической помощью, меня зовут Анна. Я вас слушаю.</a:t>
            </a: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2935019" y="4370023"/>
            <a:ext cx="2157129" cy="1791653"/>
          </a:xfrm>
          <a:prstGeom prst="upArrowCallou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Наш разговор анонимен и конфиденциален. </a:t>
            </a:r>
            <a:b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Вы можете говорить столько, сколько вам нужно.</a:t>
            </a:r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5234271" y="4370023"/>
            <a:ext cx="2157129" cy="1461611"/>
          </a:xfrm>
          <a:prstGeom prst="upArrowCallou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С чего бы вам сейчас хотелось начать?..</a:t>
            </a:r>
          </a:p>
          <a:p>
            <a:pPr algn="ctr"/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7533523" y="4370023"/>
            <a:ext cx="2157129" cy="1791653"/>
          </a:xfrm>
          <a:prstGeom prst="upArrowCallou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Я никуда не спешу, давайте по порядку – это важно.</a:t>
            </a:r>
          </a:p>
          <a:p>
            <a:pPr algn="ctr"/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9832775" y="4370023"/>
            <a:ext cx="2157129" cy="1461611"/>
          </a:xfrm>
          <a:prstGeom prst="upArrowCallou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«Я с вами», </a:t>
            </a:r>
          </a:p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«Слушаю вас», </a:t>
            </a:r>
          </a:p>
          <a:p>
            <a:pPr algn="ctr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«Понимаю, это непросто.»</a:t>
            </a:r>
          </a:p>
        </p:txBody>
      </p:sp>
    </p:spTree>
    <p:extLst>
      <p:ext uri="{BB962C8B-B14F-4D97-AF65-F5344CB8AC3E}">
        <p14:creationId xmlns:p14="http://schemas.microsoft.com/office/powerpoint/2010/main" val="29165160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</TotalTime>
  <Words>4217</Words>
  <Application>Microsoft Office PowerPoint</Application>
  <PresentationFormat>Широкоэкранный</PresentationFormat>
  <Paragraphs>432</Paragraphs>
  <Slides>45</Slides>
  <Notes>39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5" baseType="lpstr">
      <vt:lpstr>Calibri</vt:lpstr>
      <vt:lpstr>Trebuchet MS</vt:lpstr>
      <vt:lpstr>Arial</vt:lpstr>
      <vt:lpstr>Tahoma</vt:lpstr>
      <vt:lpstr>Segoe UI Black</vt:lpstr>
      <vt:lpstr>Segoe UI Semibold</vt:lpstr>
      <vt:lpstr>Times New Roman</vt:lpstr>
      <vt:lpstr>Wingdings</vt:lpstr>
      <vt:lpstr>Segoe UI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Танечка</dc:creator>
  <cp:lastModifiedBy>Stimmederluft</cp:lastModifiedBy>
  <cp:revision>165</cp:revision>
  <dcterms:created xsi:type="dcterms:W3CDTF">2022-04-28T16:46:24Z</dcterms:created>
  <dcterms:modified xsi:type="dcterms:W3CDTF">2025-11-26T15:20:07Z</dcterms:modified>
</cp:coreProperties>
</file>